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0" r:id="rId3"/>
    <p:sldId id="261" r:id="rId4"/>
    <p:sldId id="262" r:id="rId5"/>
    <p:sldId id="277" r:id="rId6"/>
    <p:sldId id="288" r:id="rId7"/>
    <p:sldId id="293" r:id="rId8"/>
    <p:sldId id="294" r:id="rId9"/>
    <p:sldId id="291" r:id="rId10"/>
  </p:sldIdLst>
  <p:sldSz cx="12192000" cy="6858000"/>
  <p:notesSz cx="6858000" cy="9144000"/>
  <p:embeddedFontLst>
    <p:embeddedFont>
      <p:font typeface="Roboto Light" panose="02000000000000000000" pitchFamily="2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Yu Gothic Light" panose="020B0300000000000000" pitchFamily="34" charset="-128"/>
      <p:regular r:id="rId19"/>
    </p:embeddedFont>
    <p:embeddedFont>
      <p:font typeface="Copperplate Gothic Light" panose="020E0507020206020404" pitchFamily="34" charset="0"/>
      <p:regular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990"/>
    <a:srgbClr val="FFB375"/>
    <a:srgbClr val="49DCB1"/>
    <a:srgbClr val="000000"/>
    <a:srgbClr val="B2B09B"/>
    <a:srgbClr val="49BEAA"/>
    <a:srgbClr val="F7F7F7"/>
    <a:srgbClr val="BD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3794" autoAdjust="0"/>
  </p:normalViewPr>
  <p:slideViewPr>
    <p:cSldViewPr snapToGrid="0">
      <p:cViewPr varScale="1">
        <p:scale>
          <a:sx n="61" d="100"/>
          <a:sy n="61" d="100"/>
        </p:scale>
        <p:origin x="1098" y="7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s ter Haar" userId="c91cbe7e05fe0d33" providerId="LiveId" clId="{D8198F62-064B-46A8-B425-557A93D7B26D}"/>
    <pc:docChg chg="undo custSel addSld delSld modSld">
      <pc:chgData name="Laurens ter Haar" userId="c91cbe7e05fe0d33" providerId="LiveId" clId="{D8198F62-064B-46A8-B425-557A93D7B26D}" dt="2018-10-09T09:41:20.943" v="256"/>
      <pc:docMkLst>
        <pc:docMk/>
      </pc:docMkLst>
      <pc:sldChg chg="addSp modSp">
        <pc:chgData name="Laurens ter Haar" userId="c91cbe7e05fe0d33" providerId="LiveId" clId="{D8198F62-064B-46A8-B425-557A93D7B26D}" dt="2018-10-09T09:14:34.283" v="19" actId="207"/>
        <pc:sldMkLst>
          <pc:docMk/>
          <pc:sldMk cId="875674390" sldId="288"/>
        </pc:sldMkLst>
        <pc:spChg chg="add mod">
          <ac:chgData name="Laurens ter Haar" userId="c91cbe7e05fe0d33" providerId="LiveId" clId="{D8198F62-064B-46A8-B425-557A93D7B26D}" dt="2018-10-09T09:14:34.283" v="19" actId="207"/>
          <ac:spMkLst>
            <pc:docMk/>
            <pc:sldMk cId="875674390" sldId="288"/>
            <ac:spMk id="3" creationId="{EF1FC323-8029-4EDC-A9A8-B9B3887F3399}"/>
          </ac:spMkLst>
        </pc:spChg>
        <pc:picChg chg="mod">
          <ac:chgData name="Laurens ter Haar" userId="c91cbe7e05fe0d33" providerId="LiveId" clId="{D8198F62-064B-46A8-B425-557A93D7B26D}" dt="2018-10-09T09:14:08.294" v="0" actId="1076"/>
          <ac:picMkLst>
            <pc:docMk/>
            <pc:sldMk cId="875674390" sldId="288"/>
            <ac:picMk id="4" creationId="{E490A79E-AD22-4DD5-89DF-465EB7233FBC}"/>
          </ac:picMkLst>
        </pc:picChg>
      </pc:sldChg>
      <pc:sldChg chg="del">
        <pc:chgData name="Laurens ter Haar" userId="c91cbe7e05fe0d33" providerId="LiveId" clId="{D8198F62-064B-46A8-B425-557A93D7B26D}" dt="2018-10-09T09:41:01.009" v="253" actId="2696"/>
        <pc:sldMkLst>
          <pc:docMk/>
          <pc:sldMk cId="4076891638" sldId="290"/>
        </pc:sldMkLst>
      </pc:sldChg>
      <pc:sldChg chg="addSp delSp modSp add delAnim modAnim">
        <pc:chgData name="Laurens ter Haar" userId="c91cbe7e05fe0d33" providerId="LiveId" clId="{D8198F62-064B-46A8-B425-557A93D7B26D}" dt="2018-10-09T09:41:20.943" v="256"/>
        <pc:sldMkLst>
          <pc:docMk/>
          <pc:sldMk cId="3725122065" sldId="294"/>
        </pc:sldMkLst>
        <pc:spChg chg="mod">
          <ac:chgData name="Laurens ter Haar" userId="c91cbe7e05fe0d33" providerId="LiveId" clId="{D8198F62-064B-46A8-B425-557A93D7B26D}" dt="2018-10-09T09:40:55.956" v="252" actId="20577"/>
          <ac:spMkLst>
            <pc:docMk/>
            <pc:sldMk cId="3725122065" sldId="294"/>
            <ac:spMk id="2" creationId="{FBA6BCC9-C877-4FA2-B97E-C6D0ACAC6A92}"/>
          </ac:spMkLst>
        </pc:spChg>
        <pc:spChg chg="del">
          <ac:chgData name="Laurens ter Haar" userId="c91cbe7e05fe0d33" providerId="LiveId" clId="{D8198F62-064B-46A8-B425-557A93D7B26D}" dt="2018-10-09T09:17:47.711" v="21" actId="478"/>
          <ac:spMkLst>
            <pc:docMk/>
            <pc:sldMk cId="3725122065" sldId="294"/>
            <ac:spMk id="4" creationId="{72EB872D-1242-42E9-8EFF-0B03B57D83BE}"/>
          </ac:spMkLst>
        </pc:spChg>
        <pc:spChg chg="add del mod">
          <ac:chgData name="Laurens ter Haar" userId="c91cbe7e05fe0d33" providerId="LiveId" clId="{D8198F62-064B-46A8-B425-557A93D7B26D}" dt="2018-10-09T09:17:53.149" v="22" actId="478"/>
          <ac:spMkLst>
            <pc:docMk/>
            <pc:sldMk cId="3725122065" sldId="294"/>
            <ac:spMk id="5" creationId="{E8D4A754-6E42-4CCE-9CEC-8ED04B903A1E}"/>
          </ac:spMkLst>
        </pc:spChg>
        <pc:spChg chg="add del mod">
          <ac:chgData name="Laurens ter Haar" userId="c91cbe7e05fe0d33" providerId="LiveId" clId="{D8198F62-064B-46A8-B425-557A93D7B26D}" dt="2018-10-09T09:28:39.400" v="124" actId="478"/>
          <ac:spMkLst>
            <pc:docMk/>
            <pc:sldMk cId="3725122065" sldId="294"/>
            <ac:spMk id="6" creationId="{CD0DE5E8-6C7E-4D2E-9163-EC730F3D760B}"/>
          </ac:spMkLst>
        </pc:spChg>
        <pc:spChg chg="add del mod">
          <ac:chgData name="Laurens ter Haar" userId="c91cbe7e05fe0d33" providerId="LiveId" clId="{D8198F62-064B-46A8-B425-557A93D7B26D}" dt="2018-10-09T09:21:43.059" v="45" actId="478"/>
          <ac:spMkLst>
            <pc:docMk/>
            <pc:sldMk cId="3725122065" sldId="294"/>
            <ac:spMk id="18" creationId="{D58975C0-F023-4C1E-A04C-D0F9919C7A77}"/>
          </ac:spMkLst>
        </pc:spChg>
        <pc:spChg chg="add del mod">
          <ac:chgData name="Laurens ter Haar" userId="c91cbe7e05fe0d33" providerId="LiveId" clId="{D8198F62-064B-46A8-B425-557A93D7B26D}" dt="2018-10-09T09:22:55.892" v="49" actId="11529"/>
          <ac:spMkLst>
            <pc:docMk/>
            <pc:sldMk cId="3725122065" sldId="294"/>
            <ac:spMk id="21" creationId="{7F7B253E-B7CA-4A21-BC0E-5DB35143EB38}"/>
          </ac:spMkLst>
        </pc:spChg>
        <pc:spChg chg="add del mod">
          <ac:chgData name="Laurens ter Haar" userId="c91cbe7e05fe0d33" providerId="LiveId" clId="{D8198F62-064B-46A8-B425-557A93D7B26D}" dt="2018-10-09T09:26:12.132" v="92"/>
          <ac:spMkLst>
            <pc:docMk/>
            <pc:sldMk cId="3725122065" sldId="294"/>
            <ac:spMk id="22" creationId="{127C4219-1151-489A-A306-3D636A38B0F0}"/>
          </ac:spMkLst>
        </pc:spChg>
        <pc:spChg chg="add del mod">
          <ac:chgData name="Laurens ter Haar" userId="c91cbe7e05fe0d33" providerId="LiveId" clId="{D8198F62-064B-46A8-B425-557A93D7B26D}" dt="2018-10-09T09:26:20.430" v="95"/>
          <ac:spMkLst>
            <pc:docMk/>
            <pc:sldMk cId="3725122065" sldId="294"/>
            <ac:spMk id="23" creationId="{4FD4166D-B6F4-499B-98D3-844DFED48358}"/>
          </ac:spMkLst>
        </pc:spChg>
        <pc:spChg chg="add del mod">
          <ac:chgData name="Laurens ter Haar" userId="c91cbe7e05fe0d33" providerId="LiveId" clId="{D8198F62-064B-46A8-B425-557A93D7B26D}" dt="2018-10-09T09:26:12.132" v="92"/>
          <ac:spMkLst>
            <pc:docMk/>
            <pc:sldMk cId="3725122065" sldId="294"/>
            <ac:spMk id="24" creationId="{165889FD-F7FB-4DA0-9051-F5EC5466394E}"/>
          </ac:spMkLst>
        </pc:spChg>
        <pc:spChg chg="add del mod">
          <ac:chgData name="Laurens ter Haar" userId="c91cbe7e05fe0d33" providerId="LiveId" clId="{D8198F62-064B-46A8-B425-557A93D7B26D}" dt="2018-10-09T09:26:20.430" v="95"/>
          <ac:spMkLst>
            <pc:docMk/>
            <pc:sldMk cId="3725122065" sldId="294"/>
            <ac:spMk id="25" creationId="{DDA1F87B-EDE5-44A7-AEB9-A0829E14537D}"/>
          </ac:spMkLst>
        </pc:spChg>
        <pc:spChg chg="mod">
          <ac:chgData name="Laurens ter Haar" userId="c91cbe7e05fe0d33" providerId="LiveId" clId="{D8198F62-064B-46A8-B425-557A93D7B26D}" dt="2018-10-09T09:24:41.051" v="74"/>
          <ac:spMkLst>
            <pc:docMk/>
            <pc:sldMk cId="3725122065" sldId="294"/>
            <ac:spMk id="29" creationId="{BAEE9367-A1F7-438B-BE1C-F24C332BA9D2}"/>
          </ac:spMkLst>
        </pc:spChg>
        <pc:spChg chg="mod">
          <ac:chgData name="Laurens ter Haar" userId="c91cbe7e05fe0d33" providerId="LiveId" clId="{D8198F62-064B-46A8-B425-557A93D7B26D}" dt="2018-10-09T09:25:04.594" v="81"/>
          <ac:spMkLst>
            <pc:docMk/>
            <pc:sldMk cId="3725122065" sldId="294"/>
            <ac:spMk id="30" creationId="{F30B4A5E-DF5A-4C26-9F57-D1479F8EC8D6}"/>
          </ac:spMkLst>
        </pc:spChg>
        <pc:spChg chg="mod">
          <ac:chgData name="Laurens ter Haar" userId="c91cbe7e05fe0d33" providerId="LiveId" clId="{D8198F62-064B-46A8-B425-557A93D7B26D}" dt="2018-10-09T09:25:41.366" v="89"/>
          <ac:spMkLst>
            <pc:docMk/>
            <pc:sldMk cId="3725122065" sldId="294"/>
            <ac:spMk id="31" creationId="{D04754C4-E423-4CCD-854C-F5BEC9FA854C}"/>
          </ac:spMkLst>
        </pc:spChg>
        <pc:spChg chg="add del mod">
          <ac:chgData name="Laurens ter Haar" userId="c91cbe7e05fe0d33" providerId="LiveId" clId="{D8198F62-064B-46A8-B425-557A93D7B26D}" dt="2018-10-09T09:27:56.065" v="119"/>
          <ac:spMkLst>
            <pc:docMk/>
            <pc:sldMk cId="3725122065" sldId="294"/>
            <ac:spMk id="32" creationId="{F7C651C0-4928-4BEC-A653-D2BDF10F7C77}"/>
          </ac:spMkLst>
        </pc:spChg>
        <pc:spChg chg="del mod">
          <ac:chgData name="Laurens ter Haar" userId="c91cbe7e05fe0d33" providerId="LiveId" clId="{D8198F62-064B-46A8-B425-557A93D7B26D}" dt="2018-10-09T09:26:25.124" v="96" actId="478"/>
          <ac:spMkLst>
            <pc:docMk/>
            <pc:sldMk cId="3725122065" sldId="294"/>
            <ac:spMk id="33" creationId="{35F4E139-644D-4D7E-86AB-C282393BB00F}"/>
          </ac:spMkLst>
        </pc:spChg>
        <pc:spChg chg="add del mod">
          <ac:chgData name="Laurens ter Haar" userId="c91cbe7e05fe0d33" providerId="LiveId" clId="{D8198F62-064B-46A8-B425-557A93D7B26D}" dt="2018-10-09T09:27:56.065" v="119"/>
          <ac:spMkLst>
            <pc:docMk/>
            <pc:sldMk cId="3725122065" sldId="294"/>
            <ac:spMk id="34" creationId="{8F19658C-8F06-463E-ACCE-A5B973B36E77}"/>
          </ac:spMkLst>
        </pc:spChg>
        <pc:spChg chg="mod">
          <ac:chgData name="Laurens ter Haar" userId="c91cbe7e05fe0d33" providerId="LiveId" clId="{D8198F62-064B-46A8-B425-557A93D7B26D}" dt="2018-10-09T09:26:45.883" v="102"/>
          <ac:spMkLst>
            <pc:docMk/>
            <pc:sldMk cId="3725122065" sldId="294"/>
            <ac:spMk id="35" creationId="{7AE40F12-7041-4166-BEA5-39B2E92136CF}"/>
          </ac:spMkLst>
        </pc:spChg>
        <pc:spChg chg="mod">
          <ac:chgData name="Laurens ter Haar" userId="c91cbe7e05fe0d33" providerId="LiveId" clId="{D8198F62-064B-46A8-B425-557A93D7B26D}" dt="2018-10-09T09:26:58.970" v="106"/>
          <ac:spMkLst>
            <pc:docMk/>
            <pc:sldMk cId="3725122065" sldId="294"/>
            <ac:spMk id="36" creationId="{BF9D797E-9735-4A52-AE38-0E895451D4EE}"/>
          </ac:spMkLst>
        </pc:spChg>
        <pc:spChg chg="mod">
          <ac:chgData name="Laurens ter Haar" userId="c91cbe7e05fe0d33" providerId="LiveId" clId="{D8198F62-064B-46A8-B425-557A93D7B26D}" dt="2018-10-09T09:27:26.429" v="112"/>
          <ac:spMkLst>
            <pc:docMk/>
            <pc:sldMk cId="3725122065" sldId="294"/>
            <ac:spMk id="37" creationId="{8F41DB75-1AAE-462D-A434-8E3A49CA8B3D}"/>
          </ac:spMkLst>
        </pc:spChg>
        <pc:spChg chg="mod">
          <ac:chgData name="Laurens ter Haar" userId="c91cbe7e05fe0d33" providerId="LiveId" clId="{D8198F62-064B-46A8-B425-557A93D7B26D}" dt="2018-10-09T09:35:03.753" v="213" actId="1076"/>
          <ac:spMkLst>
            <pc:docMk/>
            <pc:sldMk cId="3725122065" sldId="294"/>
            <ac:spMk id="38" creationId="{45EDF4B2-30E5-4BB7-B0B1-81D283BDD444}"/>
          </ac:spMkLst>
        </pc:spChg>
        <pc:spChg chg="add mod">
          <ac:chgData name="Laurens ter Haar" userId="c91cbe7e05fe0d33" providerId="LiveId" clId="{D8198F62-064B-46A8-B425-557A93D7B26D}" dt="2018-10-09T09:32:46.479" v="180" actId="14861"/>
          <ac:spMkLst>
            <pc:docMk/>
            <pc:sldMk cId="3725122065" sldId="294"/>
            <ac:spMk id="39" creationId="{2A67D362-C2B8-4A51-A7EB-705F5AC3366F}"/>
          </ac:spMkLst>
        </pc:spChg>
        <pc:spChg chg="add mod">
          <ac:chgData name="Laurens ter Haar" userId="c91cbe7e05fe0d33" providerId="LiveId" clId="{D8198F62-064B-46A8-B425-557A93D7B26D}" dt="2018-10-09T09:38:50.290" v="251" actId="1036"/>
          <ac:spMkLst>
            <pc:docMk/>
            <pc:sldMk cId="3725122065" sldId="294"/>
            <ac:spMk id="40" creationId="{0A5F999D-3AF3-40A1-8C4C-DFB53CA28C38}"/>
          </ac:spMkLst>
        </pc:spChg>
        <pc:spChg chg="add del mod">
          <ac:chgData name="Laurens ter Haar" userId="c91cbe7e05fe0d33" providerId="LiveId" clId="{D8198F62-064B-46A8-B425-557A93D7B26D}" dt="2018-10-09T09:34:05.199" v="194"/>
          <ac:spMkLst>
            <pc:docMk/>
            <pc:sldMk cId="3725122065" sldId="294"/>
            <ac:spMk id="41" creationId="{BBE43DCA-B214-4151-98C8-F77DDD15729B}"/>
          </ac:spMkLst>
        </pc:spChg>
        <pc:spChg chg="add mod">
          <ac:chgData name="Laurens ter Haar" userId="c91cbe7e05fe0d33" providerId="LiveId" clId="{D8198F62-064B-46A8-B425-557A93D7B26D}" dt="2018-10-09T09:38:01.156" v="239" actId="1076"/>
          <ac:spMkLst>
            <pc:docMk/>
            <pc:sldMk cId="3725122065" sldId="294"/>
            <ac:spMk id="42" creationId="{E5DC34BC-36F9-4BC4-ABA5-D3C32D136056}"/>
          </ac:spMkLst>
        </pc:spChg>
        <pc:spChg chg="add del mod">
          <ac:chgData name="Laurens ter Haar" userId="c91cbe7e05fe0d33" providerId="LiveId" clId="{D8198F62-064B-46A8-B425-557A93D7B26D}" dt="2018-10-09T09:35:28.084" v="218" actId="478"/>
          <ac:spMkLst>
            <pc:docMk/>
            <pc:sldMk cId="3725122065" sldId="294"/>
            <ac:spMk id="43" creationId="{0D8E900D-491C-41EC-AAF2-A1FDD5D2AA08}"/>
          </ac:spMkLst>
        </pc:spChg>
        <pc:spChg chg="add mod">
          <ac:chgData name="Laurens ter Haar" userId="c91cbe7e05fe0d33" providerId="LiveId" clId="{D8198F62-064B-46A8-B425-557A93D7B26D}" dt="2018-10-09T09:35:35.058" v="220" actId="1076"/>
          <ac:spMkLst>
            <pc:docMk/>
            <pc:sldMk cId="3725122065" sldId="294"/>
            <ac:spMk id="44" creationId="{0FA6F93D-7694-47D1-B23B-91C33C0CFFF2}"/>
          </ac:spMkLst>
        </pc:spChg>
        <pc:spChg chg="add del">
          <ac:chgData name="Laurens ter Haar" userId="c91cbe7e05fe0d33" providerId="LiveId" clId="{D8198F62-064B-46A8-B425-557A93D7B26D}" dt="2018-10-09T09:35:45.352" v="222" actId="478"/>
          <ac:spMkLst>
            <pc:docMk/>
            <pc:sldMk cId="3725122065" sldId="294"/>
            <ac:spMk id="45" creationId="{67DBE28D-1497-4DDB-8DA0-A3A35C7CD524}"/>
          </ac:spMkLst>
        </pc:spChg>
        <pc:spChg chg="add mod">
          <ac:chgData name="Laurens ter Haar" userId="c91cbe7e05fe0d33" providerId="LiveId" clId="{D8198F62-064B-46A8-B425-557A93D7B26D}" dt="2018-10-09T09:38:46.890" v="250" actId="1076"/>
          <ac:spMkLst>
            <pc:docMk/>
            <pc:sldMk cId="3725122065" sldId="294"/>
            <ac:spMk id="46" creationId="{1141269B-935B-42C7-8F3E-88893EDE90A2}"/>
          </ac:spMkLst>
        </pc:spChg>
        <pc:cxnChg chg="add del mod">
          <ac:chgData name="Laurens ter Haar" userId="c91cbe7e05fe0d33" providerId="LiveId" clId="{D8198F62-064B-46A8-B425-557A93D7B26D}" dt="2018-10-09T09:28:39.400" v="124" actId="478"/>
          <ac:cxnSpMkLst>
            <pc:docMk/>
            <pc:sldMk cId="3725122065" sldId="294"/>
            <ac:cxnSpMk id="8" creationId="{05E94EFC-7F48-46F7-A825-74848CB4C8F1}"/>
          </ac:cxnSpMkLst>
        </pc:cxnChg>
        <pc:cxnChg chg="add del mod">
          <ac:chgData name="Laurens ter Haar" userId="c91cbe7e05fe0d33" providerId="LiveId" clId="{D8198F62-064B-46A8-B425-557A93D7B26D}" dt="2018-10-09T09:28:39.400" v="124" actId="478"/>
          <ac:cxnSpMkLst>
            <pc:docMk/>
            <pc:sldMk cId="3725122065" sldId="294"/>
            <ac:cxnSpMk id="9" creationId="{32CD2046-1122-427E-8DF8-DBA6E1481FA8}"/>
          </ac:cxnSpMkLst>
        </pc:cxnChg>
        <pc:cxnChg chg="add del mod">
          <ac:chgData name="Laurens ter Haar" userId="c91cbe7e05fe0d33" providerId="LiveId" clId="{D8198F62-064B-46A8-B425-557A93D7B26D}" dt="2018-10-09T09:28:39.400" v="124" actId="478"/>
          <ac:cxnSpMkLst>
            <pc:docMk/>
            <pc:sldMk cId="3725122065" sldId="294"/>
            <ac:cxnSpMk id="12" creationId="{78C8079D-8FFE-4036-8595-B68CEA15338C}"/>
          </ac:cxnSpMkLst>
        </pc:cxnChg>
        <pc:cxnChg chg="add del mod">
          <ac:chgData name="Laurens ter Haar" userId="c91cbe7e05fe0d33" providerId="LiveId" clId="{D8198F62-064B-46A8-B425-557A93D7B26D}" dt="2018-10-09T09:22:37.868" v="47" actId="11529"/>
          <ac:cxnSpMkLst>
            <pc:docMk/>
            <pc:sldMk cId="3725122065" sldId="294"/>
            <ac:cxnSpMk id="20" creationId="{9A201D6E-5444-4F8F-AA45-1756512958A1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360036-F28F-4788-8321-412D8E4CD0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4D865B-3B5B-4D9D-8F73-6947500105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D40BE-9468-4DEC-B7CB-C3FA6AB15A04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F9D667-BB32-4C52-9CF0-6523FBF9F4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191CE-602C-41C3-B138-46817E8228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109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EB38E-4B49-44A7-85F1-DA835C27E438}" type="datetimeFigureOut">
              <a:rPr lang="nl-NL" smtClean="0"/>
              <a:t>9-10-2018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3AF15-5F10-4C3C-99D0-2616FC97DF9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7284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lVk4NVIUh8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3AF15-5F10-4C3C-99D0-2616FC97DF9B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6900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Kijken of pakkendere plaatjes/nieuwsartikelen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3AF15-5F10-4C3C-99D0-2616FC97DF9B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2847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3AF15-5F10-4C3C-99D0-2616FC97DF9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8464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Tekst leesbaarheid grafiek vergroten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3AF15-5F10-4C3C-99D0-2616FC97DF9B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8889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One</a:t>
            </a:r>
            <a:r>
              <a:rPr lang="nl-NL" dirty="0"/>
              <a:t> </a:t>
            </a:r>
            <a:r>
              <a:rPr lang="nl-NL" dirty="0" err="1"/>
              <a:t>lethal</a:t>
            </a:r>
            <a:r>
              <a:rPr lang="nl-NL" dirty="0"/>
              <a:t> </a:t>
            </a:r>
            <a:r>
              <a:rPr lang="nl-NL" dirty="0" err="1"/>
              <a:t>antibiotic</a:t>
            </a:r>
            <a:r>
              <a:rPr lang="nl-NL" dirty="0"/>
              <a:t> is hard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find</a:t>
            </a:r>
            <a:r>
              <a:rPr lang="nl-NL" dirty="0"/>
              <a:t>,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easier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bacteria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become</a:t>
            </a:r>
            <a:r>
              <a:rPr lang="nl-NL" dirty="0"/>
              <a:t> </a:t>
            </a:r>
            <a:r>
              <a:rPr lang="nl-NL" dirty="0" err="1"/>
              <a:t>resistant</a:t>
            </a:r>
            <a:r>
              <a:rPr lang="nl-NL" dirty="0"/>
              <a:t> </a:t>
            </a:r>
            <a:r>
              <a:rPr lang="nl-NL" dirty="0" err="1"/>
              <a:t>to</a:t>
            </a:r>
            <a:endParaRPr lang="nl-NL" dirty="0"/>
          </a:p>
          <a:p>
            <a:pPr lvl="1"/>
            <a:r>
              <a:rPr lang="nl-NL" dirty="0"/>
              <a:t>Strong </a:t>
            </a:r>
            <a:r>
              <a:rPr lang="nl-NL" dirty="0" err="1"/>
              <a:t>because</a:t>
            </a:r>
            <a:r>
              <a:rPr lang="nl-NL" dirty="0"/>
              <a:t> </a:t>
            </a:r>
            <a:r>
              <a:rPr lang="nl-NL" dirty="0" err="1"/>
              <a:t>specific</a:t>
            </a:r>
            <a:r>
              <a:rPr lang="nl-NL" dirty="0"/>
              <a:t> target, but </a:t>
            </a:r>
            <a:r>
              <a:rPr lang="nl-NL" dirty="0" err="1"/>
              <a:t>because</a:t>
            </a:r>
            <a:r>
              <a:rPr lang="nl-NL" dirty="0"/>
              <a:t> </a:t>
            </a:r>
            <a:r>
              <a:rPr lang="nl-NL" dirty="0" err="1"/>
              <a:t>specific</a:t>
            </a:r>
            <a:r>
              <a:rPr lang="nl-NL" dirty="0"/>
              <a:t>, </a:t>
            </a:r>
            <a:r>
              <a:rPr lang="nl-NL" dirty="0" err="1"/>
              <a:t>also</a:t>
            </a:r>
            <a:r>
              <a:rPr lang="nl-NL" dirty="0"/>
              <a:t> easy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bacteria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become</a:t>
            </a:r>
            <a:r>
              <a:rPr lang="nl-NL" dirty="0"/>
              <a:t> </a:t>
            </a:r>
            <a:r>
              <a:rPr lang="nl-NL" dirty="0" err="1"/>
              <a:t>resistant</a:t>
            </a:r>
            <a:endParaRPr lang="nl-NL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3AF15-5F10-4C3C-99D0-2616FC97DF9B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9398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hlinkClick r:id="rId3"/>
              </a:rPr>
              <a:t>https://www.youtube.com/watch?v=plVk4NVIUh8</a:t>
            </a:r>
            <a:r>
              <a:rPr lang="nl-NL" dirty="0"/>
              <a:t> 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3AF15-5F10-4C3C-99D0-2616FC97DF9B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538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BC08C-83B1-4745-A4F1-3DC9CAE525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18589" y="1958305"/>
            <a:ext cx="9144000" cy="871266"/>
          </a:xfrm>
        </p:spPr>
        <p:txBody>
          <a:bodyPr anchor="b">
            <a:normAutofit/>
          </a:bodyPr>
          <a:lstStyle>
            <a:lvl1pPr algn="ctr">
              <a:defRPr sz="5000" baseline="0">
                <a:latin typeface="Copperplate Gothic Light" panose="020E0507020206020404" pitchFamily="34" charset="0"/>
              </a:defRPr>
            </a:lvl1pPr>
          </a:lstStyle>
          <a:p>
            <a:r>
              <a:rPr lang="en-US" dirty="0"/>
              <a:t>Fifty Shades of Stress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3C531B-DC84-48AA-900E-F3E950B017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18589" y="2879966"/>
            <a:ext cx="9144000" cy="656453"/>
          </a:xfrm>
        </p:spPr>
        <p:txBody>
          <a:bodyPr>
            <a:normAutofit/>
          </a:bodyPr>
          <a:lstStyle>
            <a:lvl1pPr marL="0" indent="0" algn="ctr">
              <a:buNone/>
              <a:defRPr sz="2300" baseline="0">
                <a:latin typeface="Yu Gothic Light" panose="020B0300000000000000" pitchFamily="34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</a:t>
            </a:r>
            <a:r>
              <a:rPr lang="en-GB" noProof="0" dirty="0"/>
              <a:t>colourful</a:t>
            </a:r>
            <a:r>
              <a:rPr lang="en-US" dirty="0"/>
              <a:t> screening platform for detecting bacterial cell stress</a:t>
            </a:r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C5C784-EB97-4F08-855C-6FDC52C2FABC}"/>
              </a:ext>
            </a:extLst>
          </p:cNvPr>
          <p:cNvGrpSpPr>
            <a:grpSpLocks noChangeAspect="1"/>
          </p:cNvGrpSpPr>
          <p:nvPr/>
        </p:nvGrpSpPr>
        <p:grpSpPr>
          <a:xfrm>
            <a:off x="-224056" y="2883076"/>
            <a:ext cx="1277086" cy="1277086"/>
            <a:chOff x="250928" y="1555014"/>
            <a:chExt cx="1234839" cy="123483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028600D-B7B8-42D9-9414-5804F9BF38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0928" y="1555014"/>
              <a:ext cx="1234839" cy="1234839"/>
            </a:xfrm>
            <a:prstGeom prst="ellipse">
              <a:avLst/>
            </a:prstGeom>
            <a:solidFill>
              <a:srgbClr val="49DCB1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2D71398-4F3D-4BA4-9446-F35BB219A0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5720" y="1859806"/>
              <a:ext cx="625254" cy="625254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71DC59-4978-4E1E-B022-0A20918B161F}"/>
              </a:ext>
            </a:extLst>
          </p:cNvPr>
          <p:cNvGrpSpPr>
            <a:grpSpLocks noChangeAspect="1"/>
          </p:cNvGrpSpPr>
          <p:nvPr/>
        </p:nvGrpSpPr>
        <p:grpSpPr>
          <a:xfrm>
            <a:off x="10747603" y="5323530"/>
            <a:ext cx="2701448" cy="2701448"/>
            <a:chOff x="9263385" y="3666652"/>
            <a:chExt cx="2701448" cy="270144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49306F7-71F5-4084-B2ED-126D8B0B46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63385" y="3666652"/>
              <a:ext cx="2701448" cy="2701448"/>
            </a:xfrm>
            <a:prstGeom prst="ellipse">
              <a:avLst/>
            </a:prstGeom>
            <a:solidFill>
              <a:srgbClr val="FFB375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F9CAC3A-AC60-4618-B932-BD5E94AAD6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02858" y="4280500"/>
              <a:ext cx="1473751" cy="1473751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5ADA7BA0-E91B-4FE7-9D18-BF6C515C2CCA}"/>
              </a:ext>
            </a:extLst>
          </p:cNvPr>
          <p:cNvSpPr>
            <a:spLocks noChangeAspect="1"/>
          </p:cNvSpPr>
          <p:nvPr/>
        </p:nvSpPr>
        <p:spPr>
          <a:xfrm>
            <a:off x="10930854" y="3796005"/>
            <a:ext cx="1164492" cy="1164492"/>
          </a:xfrm>
          <a:prstGeom prst="ellipse">
            <a:avLst/>
          </a:prstGeom>
          <a:solidFill>
            <a:srgbClr val="B2B09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AE4C662-D7C1-426F-8FFB-518D2FE66FA3}"/>
              </a:ext>
            </a:extLst>
          </p:cNvPr>
          <p:cNvGrpSpPr>
            <a:grpSpLocks noChangeAspect="1"/>
          </p:cNvGrpSpPr>
          <p:nvPr/>
        </p:nvGrpSpPr>
        <p:grpSpPr>
          <a:xfrm>
            <a:off x="1970076" y="4844046"/>
            <a:ext cx="1694784" cy="1694784"/>
            <a:chOff x="1597093" y="4300888"/>
            <a:chExt cx="2147091" cy="214709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6E2C407-FC45-4144-907A-A8F6C00EBB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7093" y="4300888"/>
              <a:ext cx="2147091" cy="2147091"/>
            </a:xfrm>
            <a:prstGeom prst="ellipse">
              <a:avLst/>
            </a:prstGeom>
            <a:solidFill>
              <a:srgbClr val="49BEAA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36A709D-FC64-4C42-B78F-AA6DBEBBF1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31816" y="4835611"/>
              <a:ext cx="1077643" cy="1077643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13783E83-9CF6-45C9-AF47-E7864254B51B}"/>
              </a:ext>
            </a:extLst>
          </p:cNvPr>
          <p:cNvSpPr>
            <a:spLocks noChangeAspect="1"/>
          </p:cNvSpPr>
          <p:nvPr/>
        </p:nvSpPr>
        <p:spPr>
          <a:xfrm>
            <a:off x="6284330" y="5084083"/>
            <a:ext cx="1462608" cy="1462608"/>
          </a:xfrm>
          <a:prstGeom prst="ellipse">
            <a:avLst/>
          </a:prstGeom>
          <a:solidFill>
            <a:srgbClr val="45699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394DEDA-A793-41C4-994A-19703FD5A42F}"/>
              </a:ext>
            </a:extLst>
          </p:cNvPr>
          <p:cNvGrpSpPr>
            <a:grpSpLocks noChangeAspect="1"/>
          </p:cNvGrpSpPr>
          <p:nvPr/>
        </p:nvGrpSpPr>
        <p:grpSpPr>
          <a:xfrm>
            <a:off x="2420655" y="605774"/>
            <a:ext cx="1021661" cy="1021661"/>
            <a:chOff x="2367714" y="2026669"/>
            <a:chExt cx="1292247" cy="129224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26E0E8E-3374-4411-AECF-583D99FF23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7714" y="2026669"/>
              <a:ext cx="1292247" cy="1292247"/>
            </a:xfrm>
            <a:prstGeom prst="ellipse">
              <a:avLst/>
            </a:prstGeom>
            <a:solidFill>
              <a:srgbClr val="B2B09B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6AE6BEE-4C43-495D-83CD-CF03867E5F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70637" y="2332826"/>
              <a:ext cx="679933" cy="679933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C40DE485-A536-46A0-AA58-E1CBBCBA6D59}"/>
              </a:ext>
            </a:extLst>
          </p:cNvPr>
          <p:cNvSpPr>
            <a:spLocks noChangeAspect="1"/>
          </p:cNvSpPr>
          <p:nvPr/>
        </p:nvSpPr>
        <p:spPr>
          <a:xfrm>
            <a:off x="-95164" y="91587"/>
            <a:ext cx="1677354" cy="1677354"/>
          </a:xfrm>
          <a:prstGeom prst="ellipse">
            <a:avLst/>
          </a:prstGeom>
          <a:solidFill>
            <a:srgbClr val="FFB37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D433A5B-2BBA-401E-951B-B28A9F9AB4C8}"/>
              </a:ext>
            </a:extLst>
          </p:cNvPr>
          <p:cNvGrpSpPr>
            <a:grpSpLocks noChangeAspect="1"/>
          </p:cNvGrpSpPr>
          <p:nvPr/>
        </p:nvGrpSpPr>
        <p:grpSpPr>
          <a:xfrm>
            <a:off x="7271837" y="-391915"/>
            <a:ext cx="1572781" cy="1572781"/>
            <a:chOff x="4595129" y="52611"/>
            <a:chExt cx="1648294" cy="1648294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EA796B9-8700-4B9F-A676-EAF9C38EF6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95129" y="52611"/>
              <a:ext cx="1648294" cy="1648294"/>
            </a:xfrm>
            <a:prstGeom prst="ellipse">
              <a:avLst/>
            </a:prstGeom>
            <a:solidFill>
              <a:srgbClr val="45699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749975E-C073-49CA-8CC4-C2AAD83ABE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58530" y="516012"/>
              <a:ext cx="721491" cy="721491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52ED6FF0-2459-49C8-BCFB-1B67B6848095}"/>
              </a:ext>
            </a:extLst>
          </p:cNvPr>
          <p:cNvSpPr>
            <a:spLocks noChangeAspect="1"/>
          </p:cNvSpPr>
          <p:nvPr/>
        </p:nvSpPr>
        <p:spPr>
          <a:xfrm>
            <a:off x="9835823" y="-1193336"/>
            <a:ext cx="2262504" cy="2262504"/>
          </a:xfrm>
          <a:prstGeom prst="ellipse">
            <a:avLst/>
          </a:prstGeom>
          <a:solidFill>
            <a:srgbClr val="49BEA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E691618-D627-464C-87CB-6779C4D88FBC}"/>
              </a:ext>
            </a:extLst>
          </p:cNvPr>
          <p:cNvSpPr>
            <a:spLocks noChangeAspect="1"/>
          </p:cNvSpPr>
          <p:nvPr/>
        </p:nvSpPr>
        <p:spPr>
          <a:xfrm>
            <a:off x="3864396" y="-604438"/>
            <a:ext cx="1451007" cy="1451007"/>
          </a:xfrm>
          <a:prstGeom prst="ellipse">
            <a:avLst/>
          </a:prstGeom>
          <a:solidFill>
            <a:srgbClr val="49DCB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E98CACB-A863-45C0-8D25-FC48AFE78DB3}"/>
              </a:ext>
            </a:extLst>
          </p:cNvPr>
          <p:cNvSpPr>
            <a:spLocks noChangeAspect="1"/>
          </p:cNvSpPr>
          <p:nvPr/>
        </p:nvSpPr>
        <p:spPr>
          <a:xfrm>
            <a:off x="-846132" y="5177275"/>
            <a:ext cx="2364721" cy="2364721"/>
          </a:xfrm>
          <a:prstGeom prst="ellipse">
            <a:avLst/>
          </a:prstGeom>
          <a:solidFill>
            <a:srgbClr val="45699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E81DBBC-33E8-43FB-BB43-B6C0BD5634EA}"/>
              </a:ext>
            </a:extLst>
          </p:cNvPr>
          <p:cNvGrpSpPr>
            <a:grpSpLocks noChangeAspect="1"/>
          </p:cNvGrpSpPr>
          <p:nvPr/>
        </p:nvGrpSpPr>
        <p:grpSpPr>
          <a:xfrm>
            <a:off x="4184132" y="5995062"/>
            <a:ext cx="1405739" cy="1405739"/>
            <a:chOff x="4777258" y="5298065"/>
            <a:chExt cx="1070035" cy="1070035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BB1FF2E-0793-44AE-86E8-E042226F6E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77258" y="5298065"/>
              <a:ext cx="1070035" cy="1070035"/>
            </a:xfrm>
            <a:prstGeom prst="ellipse">
              <a:avLst/>
            </a:prstGeom>
            <a:solidFill>
              <a:srgbClr val="B2B09B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16D598D-AC38-4563-BA92-D140997054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56985" y="5575575"/>
              <a:ext cx="508803" cy="508803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E1B9099-1A59-41E5-B0D0-C66F0EC215C5}"/>
              </a:ext>
            </a:extLst>
          </p:cNvPr>
          <p:cNvGrpSpPr>
            <a:grpSpLocks noChangeAspect="1"/>
          </p:cNvGrpSpPr>
          <p:nvPr/>
        </p:nvGrpSpPr>
        <p:grpSpPr>
          <a:xfrm>
            <a:off x="8941593" y="846569"/>
            <a:ext cx="965205" cy="965205"/>
            <a:chOff x="250928" y="1555014"/>
            <a:chExt cx="1234839" cy="1234839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731B1AF-6EA8-4E25-9FCB-2449B61538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0928" y="1555014"/>
              <a:ext cx="1234839" cy="1234839"/>
            </a:xfrm>
            <a:prstGeom prst="ellipse">
              <a:avLst/>
            </a:prstGeom>
            <a:solidFill>
              <a:srgbClr val="49DCB1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29385C4-8332-4FC3-9D4B-1767D88D85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5720" y="1859806"/>
              <a:ext cx="625254" cy="625254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26E8759-CB8C-44C1-B31D-4C8A18864808}"/>
              </a:ext>
            </a:extLst>
          </p:cNvPr>
          <p:cNvGrpSpPr>
            <a:grpSpLocks noChangeAspect="1"/>
          </p:cNvGrpSpPr>
          <p:nvPr/>
        </p:nvGrpSpPr>
        <p:grpSpPr>
          <a:xfrm>
            <a:off x="11211415" y="1556642"/>
            <a:ext cx="1277561" cy="1277561"/>
            <a:chOff x="6481722" y="5021438"/>
            <a:chExt cx="1542605" cy="1542605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A7193BC-D364-487B-9322-262AB25C76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81722" y="5021438"/>
              <a:ext cx="1542605" cy="1542605"/>
            </a:xfrm>
            <a:prstGeom prst="ellipse">
              <a:avLst/>
            </a:prstGeom>
            <a:solidFill>
              <a:srgbClr val="45699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397415B-37B7-4430-A994-F00AE51163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45995" y="5393139"/>
              <a:ext cx="807258" cy="80725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8BD891A-303D-4866-84B8-ADF7DEFFC123}"/>
              </a:ext>
            </a:extLst>
          </p:cNvPr>
          <p:cNvGrpSpPr>
            <a:grpSpLocks noChangeAspect="1"/>
          </p:cNvGrpSpPr>
          <p:nvPr/>
        </p:nvGrpSpPr>
        <p:grpSpPr>
          <a:xfrm>
            <a:off x="8515936" y="5462379"/>
            <a:ext cx="1290293" cy="1290293"/>
            <a:chOff x="10717987" y="921575"/>
            <a:chExt cx="930750" cy="930750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5B8CF5A-7B03-4CF0-BF72-C49FD67337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17987" y="921575"/>
              <a:ext cx="930750" cy="930750"/>
            </a:xfrm>
            <a:prstGeom prst="ellipse">
              <a:avLst/>
            </a:prstGeom>
            <a:solidFill>
              <a:srgbClr val="49BEAA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69813EE3-1183-4D81-97B1-5B1F3CD2A5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97517" y="1199129"/>
              <a:ext cx="375641" cy="375641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44A96C87-9CE8-4229-8574-2575293E41F7}"/>
              </a:ext>
            </a:extLst>
          </p:cNvPr>
          <p:cNvSpPr>
            <a:spLocks noChangeAspect="1"/>
          </p:cNvSpPr>
          <p:nvPr/>
        </p:nvSpPr>
        <p:spPr>
          <a:xfrm>
            <a:off x="5434223" y="658897"/>
            <a:ext cx="1043938" cy="1043938"/>
          </a:xfrm>
          <a:prstGeom prst="ellipse">
            <a:avLst/>
          </a:prstGeom>
          <a:solidFill>
            <a:srgbClr val="FFB37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8BABA2B-D99E-4F78-A523-FB711229D55D}"/>
              </a:ext>
            </a:extLst>
          </p:cNvPr>
          <p:cNvCxnSpPr>
            <a:cxnSpLocks/>
          </p:cNvCxnSpPr>
          <p:nvPr/>
        </p:nvCxnSpPr>
        <p:spPr>
          <a:xfrm>
            <a:off x="1518589" y="3493044"/>
            <a:ext cx="9144000" cy="0"/>
          </a:xfrm>
          <a:prstGeom prst="line">
            <a:avLst/>
          </a:prstGeom>
          <a:ln w="12700">
            <a:solidFill>
              <a:srgbClr val="7A94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F2B1F693-E3EF-4F2C-9ABE-F75EC7EA17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06807" y="3677510"/>
            <a:ext cx="1884363" cy="725487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Presenter</a:t>
            </a:r>
            <a:endParaRPr lang="nl-NL" dirty="0"/>
          </a:p>
        </p:txBody>
      </p:sp>
      <p:sp>
        <p:nvSpPr>
          <p:cNvPr id="85" name="Text Placeholder 80">
            <a:extLst>
              <a:ext uri="{FF2B5EF4-FFF2-40B4-BE49-F238E27FC236}">
                <a16:creationId xmlns:a16="http://schemas.microsoft.com/office/drawing/2014/main" id="{4735FB00-4FBF-4466-B40A-C2EF9ACBD0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15499" y="3677509"/>
            <a:ext cx="3154488" cy="725487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err="1"/>
              <a:t>iGEM</a:t>
            </a:r>
            <a:r>
              <a:rPr lang="en-US" dirty="0"/>
              <a:t> Leiden 2018</a:t>
            </a:r>
            <a:endParaRPr lang="nl-NL" dirty="0"/>
          </a:p>
        </p:txBody>
      </p:sp>
      <p:sp>
        <p:nvSpPr>
          <p:cNvPr id="86" name="Text Placeholder 80">
            <a:extLst>
              <a:ext uri="{FF2B5EF4-FFF2-40B4-BE49-F238E27FC236}">
                <a16:creationId xmlns:a16="http://schemas.microsoft.com/office/drawing/2014/main" id="{5F8F8493-9B02-430D-BDC2-F8358D8AB7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15499" y="4425023"/>
            <a:ext cx="3154488" cy="72548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err="1"/>
              <a:t>Ocassion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9767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23F50-8FE6-4B0D-B62D-7BEB33C88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EF5E7B-BA5B-460D-B6FC-AA2559864E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47107-D9E8-4AC2-929E-B6B3B7A60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CBB1B-E520-4059-ACDD-D9418F972E6F}" type="datetimeFigureOut">
              <a:rPr lang="nl-NL" smtClean="0"/>
              <a:t>9-10-2018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10EC2-7565-43A6-90F6-E49BE5A1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1FDEF-1D84-40A6-8127-189DF914D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DDAD-971B-4167-8537-A9E93066E55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7676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CE336A-C3A2-4870-8552-32BD21AFEB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1F162F-C860-44B4-AF5C-6377E267A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3FF8C-50D9-4625-A608-5F91FA535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CBB1B-E520-4059-ACDD-D9418F972E6F}" type="datetimeFigureOut">
              <a:rPr lang="nl-NL" smtClean="0"/>
              <a:t>9-10-2018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D5B28-51F4-4DE0-9AC0-C7D743B9E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2222E-1888-4840-AC4A-391E6C5BE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DDAD-971B-4167-8537-A9E93066E55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8305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2A91B-04E3-40BA-869E-5C3BF5403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CDF37-C001-4110-BE76-15D3C4DBB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B7F97-44ED-4EE4-85FC-F3EDA3F42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CBB1B-E520-4059-ACDD-D9418F972E6F}" type="datetimeFigureOut">
              <a:rPr lang="nl-NL" smtClean="0"/>
              <a:t>9-10-2018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A6B01-09CC-4512-98BB-667CE8558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E10C9-0CF1-4BF6-B553-2FA995F9C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DDAD-971B-4167-8537-A9E93066E55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1463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16FDA-1456-47DF-A280-7DE85579C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574ED-9242-468A-9BEA-E3CA461B7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C94EC-EF54-4903-88A0-B2308DE34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CBB1B-E520-4059-ACDD-D9418F972E6F}" type="datetimeFigureOut">
              <a:rPr lang="nl-NL" smtClean="0"/>
              <a:t>9-10-2018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58546-15C1-47AE-B61D-18D058469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B6B5E-E83D-40D9-8E39-6DFC5AF25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DDAD-971B-4167-8537-A9E93066E55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9392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2F2E9-231A-4D96-9CC5-7844F9EE5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1FB13-1A5B-4AF9-8233-198833846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2F8AB0-967D-4C91-A28B-97A01D5C5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664355-B4E2-4574-869D-A6F96CA85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CBB1B-E520-4059-ACDD-D9418F972E6F}" type="datetimeFigureOut">
              <a:rPr lang="nl-NL" smtClean="0"/>
              <a:t>9-10-2018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B7AF55-6F17-4886-A79F-3A4C22274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FC753F-EF95-4CFF-8F4B-FB6C2105A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DDAD-971B-4167-8537-A9E93066E55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124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3E22C-1F00-4940-84DE-34ACF99DF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3ED4F-F600-4263-B7C8-8A6CE238D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CCB3D8-4ED7-4BD9-9932-E3662B822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5BC6A6-E987-416B-A4CA-89E2C1A08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BB3E68-7762-4AE3-AE0D-92B2F719C0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DE4CA9-E095-4452-8C4D-4F47EEB8E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CBB1B-E520-4059-ACDD-D9418F972E6F}" type="datetimeFigureOut">
              <a:rPr lang="nl-NL" smtClean="0"/>
              <a:t>9-10-2018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646FB0-C20B-4355-B718-6AEAA0299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4B20E9-C8CF-4075-A056-883F62279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DDAD-971B-4167-8537-A9E93066E55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183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EB94-721A-4909-94EC-AD3957887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E1F77D-65AC-4FC0-8B83-AF8448B5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CBB1B-E520-4059-ACDD-D9418F972E6F}" type="datetimeFigureOut">
              <a:rPr lang="nl-NL" smtClean="0"/>
              <a:t>9-10-2018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166FFA-F96A-46E6-9252-AAC627BD9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064E98-D41A-4C3F-A28E-BDB674D0C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DDAD-971B-4167-8537-A9E93066E55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335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8640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1971C-F402-4C5D-B94B-DEBDA5979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0B0AA-CD29-4E1B-86DA-DD3431821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CF599F-8025-451A-A8A8-22E431D85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093983-3323-47DB-9294-1A2484104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CBB1B-E520-4059-ACDD-D9418F972E6F}" type="datetimeFigureOut">
              <a:rPr lang="nl-NL" smtClean="0"/>
              <a:t>9-10-2018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22D8C-7A73-453B-88DB-53D4440C5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40584C-E2F4-4179-8D41-8C16F64F6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DDAD-971B-4167-8537-A9E93066E55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8735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B18B1-AE01-4C41-B0D5-526D9B880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C66F0B-E794-4DA7-8C3B-FAF08E6C4D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0C3D2E-C8CE-42EF-8973-986DDBBEA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4026DA-1C6A-4BD5-B719-C673C78E1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CBB1B-E520-4059-ACDD-D9418F972E6F}" type="datetimeFigureOut">
              <a:rPr lang="nl-NL" smtClean="0"/>
              <a:t>9-10-2018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EB0F65-33FA-4BCB-9E2F-54D4CA28D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D480C7-4FF1-4B0D-BA81-BEFDAF8E5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DDAD-971B-4167-8537-A9E93066E55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9474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C8E408-7BE7-4C8B-ADEF-826792EC5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72" y="8822"/>
            <a:ext cx="7748810" cy="10254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6C2A62-14FC-4A4C-ACE9-AD960C5BD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9174" y="1825625"/>
            <a:ext cx="103346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2708A-70D4-4336-98CA-F35DBD0856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53400" y="6356350"/>
            <a:ext cx="2562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CBB1B-E520-4059-ACDD-D9418F972E6F}" type="datetimeFigureOut">
              <a:rPr lang="nl-NL" smtClean="0"/>
              <a:t>9-10-2018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9B84A-7D77-4CEE-929E-E102DDC722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917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5949A-13F0-47F3-AD75-B2FF172BD8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9154" y="6356350"/>
            <a:ext cx="59464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BDDAD-971B-4167-8537-A9E93066E55D}" type="slidenum">
              <a:rPr lang="nl-NL" smtClean="0"/>
              <a:t>‹#›</a:t>
            </a:fld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3856FA-42CB-465C-9C11-E8ACE2EA0439}"/>
              </a:ext>
            </a:extLst>
          </p:cNvPr>
          <p:cNvSpPr/>
          <p:nvPr/>
        </p:nvSpPr>
        <p:spPr>
          <a:xfrm>
            <a:off x="0" y="0"/>
            <a:ext cx="51593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D356F53F-EA30-4F7B-9F62-FB94EB728BCC}"/>
              </a:ext>
            </a:extLst>
          </p:cNvPr>
          <p:cNvSpPr/>
          <p:nvPr/>
        </p:nvSpPr>
        <p:spPr>
          <a:xfrm>
            <a:off x="11800720" y="681037"/>
            <a:ext cx="350541" cy="353266"/>
          </a:xfrm>
          <a:prstGeom prst="donut">
            <a:avLst>
              <a:gd name="adj" fmla="val 23446"/>
            </a:avLst>
          </a:prstGeom>
          <a:solidFill>
            <a:srgbClr val="FFB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450D74F1-D790-49E2-A812-266747316EF8}"/>
              </a:ext>
            </a:extLst>
          </p:cNvPr>
          <p:cNvSpPr/>
          <p:nvPr/>
        </p:nvSpPr>
        <p:spPr>
          <a:xfrm>
            <a:off x="11541706" y="-218155"/>
            <a:ext cx="868571" cy="868571"/>
          </a:xfrm>
          <a:prstGeom prst="donut">
            <a:avLst>
              <a:gd name="adj" fmla="val 34043"/>
            </a:avLst>
          </a:prstGeom>
          <a:solidFill>
            <a:srgbClr val="49D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0CD080-1D2F-4AB7-AB89-195454913DBB}"/>
              </a:ext>
            </a:extLst>
          </p:cNvPr>
          <p:cNvSpPr/>
          <p:nvPr/>
        </p:nvSpPr>
        <p:spPr>
          <a:xfrm>
            <a:off x="11067977" y="136525"/>
            <a:ext cx="376478" cy="376478"/>
          </a:xfrm>
          <a:prstGeom prst="ellipse">
            <a:avLst/>
          </a:prstGeom>
          <a:solidFill>
            <a:srgbClr val="456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61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25">
          <p15:clr>
            <a:srgbClr val="F26B43"/>
          </p15:clr>
        </p15:guide>
        <p15:guide id="4" pos="642">
          <p15:clr>
            <a:srgbClr val="F26B43"/>
          </p15:clr>
        </p15:guide>
        <p15:guide id="5" orient="horz" pos="32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lVk4NVIUh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3C56B-FDC1-4BD2-8C31-DFEF0F2C02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23618"/>
            <a:ext cx="9144000" cy="871266"/>
          </a:xfrm>
        </p:spPr>
        <p:txBody>
          <a:bodyPr/>
          <a:lstStyle/>
          <a:p>
            <a:r>
              <a:rPr lang="nl-NL" dirty="0"/>
              <a:t>Escape the resistance</a:t>
            </a:r>
          </a:p>
        </p:txBody>
      </p:sp>
    </p:spTree>
    <p:extLst>
      <p:ext uri="{BB962C8B-B14F-4D97-AF65-F5344CB8AC3E}">
        <p14:creationId xmlns:p14="http://schemas.microsoft.com/office/powerpoint/2010/main" val="2889275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DAAA9-6ABC-43B3-94C6-6D8C821EF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Antibiotic</a:t>
            </a:r>
            <a:r>
              <a:rPr lang="nl-NL" dirty="0"/>
              <a:t> </a:t>
            </a:r>
            <a:r>
              <a:rPr lang="nl-NL" dirty="0" err="1"/>
              <a:t>Resistance</a:t>
            </a:r>
            <a:endParaRPr lang="nl-NL" dirty="0"/>
          </a:p>
        </p:txBody>
      </p:sp>
      <p:pic>
        <p:nvPicPr>
          <p:cNvPr id="4" name="Shape 119">
            <a:extLst>
              <a:ext uri="{FF2B5EF4-FFF2-40B4-BE49-F238E27FC236}">
                <a16:creationId xmlns:a16="http://schemas.microsoft.com/office/drawing/2014/main" id="{92D0768D-F3B3-4FBA-9E28-053D999EDB2E}"/>
              </a:ext>
            </a:extLst>
          </p:cNvPr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 rot="163559">
            <a:off x="4628775" y="1598312"/>
            <a:ext cx="6572251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20">
            <a:extLst>
              <a:ext uri="{FF2B5EF4-FFF2-40B4-BE49-F238E27FC236}">
                <a16:creationId xmlns:a16="http://schemas.microsoft.com/office/drawing/2014/main" id="{E3AFBC48-A06B-4545-AB10-6D7E9562A24F}"/>
              </a:ext>
            </a:extLst>
          </p:cNvPr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 rot="-196994">
            <a:off x="691325" y="2954735"/>
            <a:ext cx="8672194" cy="504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21">
            <a:extLst>
              <a:ext uri="{FF2B5EF4-FFF2-40B4-BE49-F238E27FC236}">
                <a16:creationId xmlns:a16="http://schemas.microsoft.com/office/drawing/2014/main" id="{FF43A9D1-64CB-44BF-8C78-9A285B48D5AC}"/>
              </a:ext>
            </a:extLst>
          </p:cNvPr>
          <p:cNvPicPr preferRelativeResize="0"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2409213" y="3867363"/>
            <a:ext cx="7839075" cy="1895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8723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49D89-DAB2-4F4C-AC6E-56F3D6961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Antibiotic</a:t>
            </a:r>
            <a:r>
              <a:rPr lang="nl-NL" dirty="0"/>
              <a:t> </a:t>
            </a:r>
            <a:r>
              <a:rPr lang="nl-NL" dirty="0" err="1"/>
              <a:t>resistance</a:t>
            </a:r>
            <a:r>
              <a:rPr lang="nl-NL" dirty="0"/>
              <a:t> in 2050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1461C7-C417-49E3-AAFB-4459B88451D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8762" y="1905000"/>
            <a:ext cx="9134475" cy="4076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86C10D-1EE3-40DE-9E6B-0535B0454399}"/>
              </a:ext>
            </a:extLst>
          </p:cNvPr>
          <p:cNvSpPr txBox="1"/>
          <p:nvPr/>
        </p:nvSpPr>
        <p:spPr>
          <a:xfrm>
            <a:off x="3162721" y="6350894"/>
            <a:ext cx="72958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Adapted from Sugden R, et al., "Challenging antimicrobial resistance globally." </a:t>
            </a:r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Nature Microbiology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(2016)</a:t>
            </a:r>
          </a:p>
        </p:txBody>
      </p:sp>
    </p:spTree>
    <p:extLst>
      <p:ext uri="{BB962C8B-B14F-4D97-AF65-F5344CB8AC3E}">
        <p14:creationId xmlns:p14="http://schemas.microsoft.com/office/powerpoint/2010/main" val="358900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33A30-8E93-4D0E-AD23-D5404822E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Discovery </a:t>
            </a:r>
            <a:r>
              <a:rPr lang="nl-NL" dirty="0" err="1"/>
              <a:t>void</a:t>
            </a:r>
            <a:r>
              <a:rPr lang="nl-NL" dirty="0"/>
              <a:t> of </a:t>
            </a:r>
            <a:r>
              <a:rPr lang="nl-NL" dirty="0" err="1"/>
              <a:t>antibiotics</a:t>
            </a:r>
            <a:endParaRPr lang="nl-NL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CC1A8B-A665-4918-969B-00953792D97D}"/>
              </a:ext>
            </a:extLst>
          </p:cNvPr>
          <p:cNvSpPr txBox="1"/>
          <p:nvPr/>
        </p:nvSpPr>
        <p:spPr>
          <a:xfrm>
            <a:off x="3322741" y="5962274"/>
            <a:ext cx="72958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Adapted from Lynn L.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</a:rPr>
              <a:t>Sylver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, "Challenges of Antibacterial Discovery."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Clinical Microbiology Review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(2011)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972" y="1423967"/>
            <a:ext cx="7266055" cy="442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49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9791F-4332-4588-B9F1-D0478484E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184" y="0"/>
            <a:ext cx="8941332" cy="1025481"/>
          </a:xfrm>
        </p:spPr>
        <p:txBody>
          <a:bodyPr>
            <a:normAutofit/>
          </a:bodyPr>
          <a:lstStyle/>
          <a:p>
            <a:r>
              <a:rPr lang="nl-NL" dirty="0"/>
              <a:t>Antibiotics targets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263" y="1449017"/>
            <a:ext cx="7798819" cy="561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33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65781-1496-4F61-92DB-DF686BCAB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Speed of </a:t>
            </a:r>
            <a:r>
              <a:rPr lang="nl-NL" dirty="0" err="1"/>
              <a:t>Antibiotic</a:t>
            </a:r>
            <a:r>
              <a:rPr lang="nl-NL" dirty="0"/>
              <a:t> </a:t>
            </a:r>
            <a:r>
              <a:rPr lang="nl-NL" dirty="0" err="1"/>
              <a:t>Resistance</a:t>
            </a:r>
            <a:endParaRPr lang="nl-NL" dirty="0"/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E490A79E-AD22-4DD5-89DF-465EB7233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307" y="1368573"/>
            <a:ext cx="7329540" cy="412085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F1FC323-8029-4EDC-A9A8-B9B3887F3399}"/>
              </a:ext>
            </a:extLst>
          </p:cNvPr>
          <p:cNvSpPr/>
          <p:nvPr/>
        </p:nvSpPr>
        <p:spPr>
          <a:xfrm>
            <a:off x="2987617" y="5829918"/>
            <a:ext cx="6216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nl-NL" dirty="0">
                <a:solidFill>
                  <a:schemeClr val="bg1">
                    <a:lumMod val="65000"/>
                  </a:schemeClr>
                </a:solidFill>
                <a:hlinkClick r:id="rId3"/>
              </a:rPr>
              <a:t>Links </a:t>
            </a:r>
            <a:r>
              <a:rPr lang="nl-NL" dirty="0" err="1">
                <a:solidFill>
                  <a:schemeClr val="bg1">
                    <a:lumMod val="65000"/>
                  </a:schemeClr>
                </a:solidFill>
                <a:hlinkClick r:id="rId3"/>
              </a:rPr>
              <a:t>to</a:t>
            </a:r>
            <a:r>
              <a:rPr lang="nl-NL" dirty="0">
                <a:solidFill>
                  <a:schemeClr val="bg1">
                    <a:lumMod val="65000"/>
                  </a:schemeClr>
                </a:solidFill>
                <a:hlinkClick r:id="rId3"/>
              </a:rPr>
              <a:t>: https://www.youtube.com/watch?v=plVk4NVIUh8</a:t>
            </a:r>
            <a:r>
              <a:rPr lang="nl-NL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5674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29">
            <a:extLst>
              <a:ext uri="{FF2B5EF4-FFF2-40B4-BE49-F238E27FC236}">
                <a16:creationId xmlns:a16="http://schemas.microsoft.com/office/drawing/2014/main" id="{AAAF005A-85F8-4062-ACEB-5AC97E4C8C18}"/>
              </a:ext>
            </a:extLst>
          </p:cNvPr>
          <p:cNvSpPr txBox="1"/>
          <p:nvPr/>
        </p:nvSpPr>
        <p:spPr>
          <a:xfrm>
            <a:off x="4073436" y="3057794"/>
            <a:ext cx="44102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/>
              <a:t>Slowing antibiotic resistance</a:t>
            </a:r>
          </a:p>
        </p:txBody>
      </p:sp>
      <p:grpSp>
        <p:nvGrpSpPr>
          <p:cNvPr id="5" name="Groep 47">
            <a:extLst>
              <a:ext uri="{FF2B5EF4-FFF2-40B4-BE49-F238E27FC236}">
                <a16:creationId xmlns:a16="http://schemas.microsoft.com/office/drawing/2014/main" id="{A80260B2-F8E2-49B4-8C34-42FC377BF564}"/>
              </a:ext>
            </a:extLst>
          </p:cNvPr>
          <p:cNvGrpSpPr/>
          <p:nvPr/>
        </p:nvGrpSpPr>
        <p:grpSpPr>
          <a:xfrm>
            <a:off x="7006257" y="3853628"/>
            <a:ext cx="4269312" cy="2144373"/>
            <a:chOff x="6763189" y="4328190"/>
            <a:chExt cx="4269312" cy="2144373"/>
          </a:xfrm>
        </p:grpSpPr>
        <p:sp>
          <p:nvSpPr>
            <p:cNvPr id="6" name="Vrije vorm 25">
              <a:extLst>
                <a:ext uri="{FF2B5EF4-FFF2-40B4-BE49-F238E27FC236}">
                  <a16:creationId xmlns:a16="http://schemas.microsoft.com/office/drawing/2014/main" id="{5547A808-27A8-4643-89D6-3C31F6B12503}"/>
                </a:ext>
              </a:extLst>
            </p:cNvPr>
            <p:cNvSpPr/>
            <p:nvPr/>
          </p:nvSpPr>
          <p:spPr>
            <a:xfrm>
              <a:off x="6763189" y="4328190"/>
              <a:ext cx="1525319" cy="1612271"/>
            </a:xfrm>
            <a:custGeom>
              <a:avLst/>
              <a:gdLst>
                <a:gd name="connsiteX0" fmla="*/ 671640 w 1525319"/>
                <a:gd name="connsiteY0" fmla="*/ 0 h 1612271"/>
                <a:gd name="connsiteX1" fmla="*/ 1525319 w 1525319"/>
                <a:gd name="connsiteY1" fmla="*/ 0 h 1612271"/>
                <a:gd name="connsiteX2" fmla="*/ 1482759 w 1525319"/>
                <a:gd name="connsiteY2" fmla="*/ 165523 h 1612271"/>
                <a:gd name="connsiteX3" fmla="*/ 209062 w 1525319"/>
                <a:gd name="connsiteY3" fmla="*/ 1570346 h 1612271"/>
                <a:gd name="connsiteX4" fmla="*/ 94517 w 1525319"/>
                <a:gd name="connsiteY4" fmla="*/ 1612271 h 1612271"/>
                <a:gd name="connsiteX5" fmla="*/ 52786 w 1525319"/>
                <a:gd name="connsiteY5" fmla="*/ 1489544 h 1612271"/>
                <a:gd name="connsiteX6" fmla="*/ 0 w 1525319"/>
                <a:gd name="connsiteY6" fmla="*/ 1072187 h 1612271"/>
                <a:gd name="connsiteX7" fmla="*/ 671640 w 1525319"/>
                <a:gd name="connsiteY7" fmla="*/ 0 h 161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5319" h="1612271">
                  <a:moveTo>
                    <a:pt x="671640" y="0"/>
                  </a:moveTo>
                  <a:lnTo>
                    <a:pt x="1525319" y="0"/>
                  </a:lnTo>
                  <a:lnTo>
                    <a:pt x="1482759" y="165523"/>
                  </a:lnTo>
                  <a:cubicBezTo>
                    <a:pt x="1285436" y="799936"/>
                    <a:pt x="815043" y="1314039"/>
                    <a:pt x="209062" y="1570346"/>
                  </a:cubicBezTo>
                  <a:lnTo>
                    <a:pt x="94517" y="1612271"/>
                  </a:lnTo>
                  <a:lnTo>
                    <a:pt x="52786" y="1489544"/>
                  </a:lnTo>
                  <a:cubicBezTo>
                    <a:pt x="18796" y="1361268"/>
                    <a:pt x="0" y="1220233"/>
                    <a:pt x="0" y="1072187"/>
                  </a:cubicBezTo>
                  <a:cubicBezTo>
                    <a:pt x="0" y="480002"/>
                    <a:pt x="300740" y="0"/>
                    <a:pt x="671640" y="0"/>
                  </a:cubicBezTo>
                  <a:close/>
                </a:path>
              </a:pathLst>
            </a:custGeom>
            <a:solidFill>
              <a:srgbClr val="44688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Vrije vorm 20">
              <a:extLst>
                <a:ext uri="{FF2B5EF4-FFF2-40B4-BE49-F238E27FC236}">
                  <a16:creationId xmlns:a16="http://schemas.microsoft.com/office/drawing/2014/main" id="{8BAFEB63-D8F7-459B-B717-568EA926C373}"/>
                </a:ext>
              </a:extLst>
            </p:cNvPr>
            <p:cNvSpPr/>
            <p:nvPr/>
          </p:nvSpPr>
          <p:spPr>
            <a:xfrm>
              <a:off x="6857706" y="4328190"/>
              <a:ext cx="4080278" cy="2144373"/>
            </a:xfrm>
            <a:custGeom>
              <a:avLst/>
              <a:gdLst>
                <a:gd name="connsiteX0" fmla="*/ 1430802 w 4080278"/>
                <a:gd name="connsiteY0" fmla="*/ 0 h 2144373"/>
                <a:gd name="connsiteX1" fmla="*/ 3408638 w 4080278"/>
                <a:gd name="connsiteY1" fmla="*/ 0 h 2144373"/>
                <a:gd name="connsiteX2" fmla="*/ 4080278 w 4080278"/>
                <a:gd name="connsiteY2" fmla="*/ 1072187 h 2144373"/>
                <a:gd name="connsiteX3" fmla="*/ 3408638 w 4080278"/>
                <a:gd name="connsiteY3" fmla="*/ 2144373 h 2144373"/>
                <a:gd name="connsiteX4" fmla="*/ 577123 w 4080278"/>
                <a:gd name="connsiteY4" fmla="*/ 2144373 h 2144373"/>
                <a:gd name="connsiteX5" fmla="*/ 20198 w 4080278"/>
                <a:gd name="connsiteY5" fmla="*/ 1671670 h 2144373"/>
                <a:gd name="connsiteX6" fmla="*/ 0 w 4080278"/>
                <a:gd name="connsiteY6" fmla="*/ 1612271 h 2144373"/>
                <a:gd name="connsiteX7" fmla="*/ 114545 w 4080278"/>
                <a:gd name="connsiteY7" fmla="*/ 1570346 h 2144373"/>
                <a:gd name="connsiteX8" fmla="*/ 1388242 w 4080278"/>
                <a:gd name="connsiteY8" fmla="*/ 165523 h 2144373"/>
                <a:gd name="connsiteX9" fmla="*/ 1430802 w 4080278"/>
                <a:gd name="connsiteY9" fmla="*/ 0 h 214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0278" h="2144373">
                  <a:moveTo>
                    <a:pt x="1430802" y="0"/>
                  </a:moveTo>
                  <a:lnTo>
                    <a:pt x="3408638" y="0"/>
                  </a:lnTo>
                  <a:cubicBezTo>
                    <a:pt x="3779538" y="0"/>
                    <a:pt x="4080278" y="480002"/>
                    <a:pt x="4080278" y="1072187"/>
                  </a:cubicBezTo>
                  <a:cubicBezTo>
                    <a:pt x="4080278" y="1664371"/>
                    <a:pt x="3779538" y="2144373"/>
                    <a:pt x="3408638" y="2144373"/>
                  </a:cubicBezTo>
                  <a:lnTo>
                    <a:pt x="577123" y="2144373"/>
                  </a:lnTo>
                  <a:cubicBezTo>
                    <a:pt x="345311" y="2144373"/>
                    <a:pt x="140904" y="1956872"/>
                    <a:pt x="20198" y="1671670"/>
                  </a:cubicBezTo>
                  <a:lnTo>
                    <a:pt x="0" y="1612271"/>
                  </a:lnTo>
                  <a:lnTo>
                    <a:pt x="114545" y="1570346"/>
                  </a:lnTo>
                  <a:cubicBezTo>
                    <a:pt x="720526" y="1314039"/>
                    <a:pt x="1190919" y="799936"/>
                    <a:pt x="1388242" y="165523"/>
                  </a:cubicBezTo>
                  <a:lnTo>
                    <a:pt x="143080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34">
              <a:extLst>
                <a:ext uri="{FF2B5EF4-FFF2-40B4-BE49-F238E27FC236}">
                  <a16:creationId xmlns:a16="http://schemas.microsoft.com/office/drawing/2014/main" id="{BC5DEF74-8DA0-45CF-AC24-BD851AB9550C}"/>
                </a:ext>
              </a:extLst>
            </p:cNvPr>
            <p:cNvSpPr txBox="1"/>
            <p:nvPr/>
          </p:nvSpPr>
          <p:spPr>
            <a:xfrm>
              <a:off x="7543687" y="4821517"/>
              <a:ext cx="348881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/>
                <a:t>Take preventive measures against infections</a:t>
              </a:r>
              <a:endParaRPr lang="nl-NL" sz="1400" dirty="0"/>
            </a:p>
          </p:txBody>
        </p:sp>
      </p:grpSp>
      <p:grpSp>
        <p:nvGrpSpPr>
          <p:cNvPr id="10" name="Groep 46">
            <a:extLst>
              <a:ext uri="{FF2B5EF4-FFF2-40B4-BE49-F238E27FC236}">
                <a16:creationId xmlns:a16="http://schemas.microsoft.com/office/drawing/2014/main" id="{C710096A-E0A4-452E-8313-D08F9B63881F}"/>
              </a:ext>
            </a:extLst>
          </p:cNvPr>
          <p:cNvGrpSpPr/>
          <p:nvPr/>
        </p:nvGrpSpPr>
        <p:grpSpPr>
          <a:xfrm>
            <a:off x="7006257" y="804657"/>
            <a:ext cx="4174795" cy="2144373"/>
            <a:chOff x="6763189" y="1279219"/>
            <a:chExt cx="4174795" cy="2144373"/>
          </a:xfrm>
        </p:grpSpPr>
        <p:sp>
          <p:nvSpPr>
            <p:cNvPr id="11" name="Vrije vorm 27">
              <a:extLst>
                <a:ext uri="{FF2B5EF4-FFF2-40B4-BE49-F238E27FC236}">
                  <a16:creationId xmlns:a16="http://schemas.microsoft.com/office/drawing/2014/main" id="{9DDFD835-135F-4531-B72B-F11F6CCB6007}"/>
                </a:ext>
              </a:extLst>
            </p:cNvPr>
            <p:cNvSpPr/>
            <p:nvPr/>
          </p:nvSpPr>
          <p:spPr>
            <a:xfrm>
              <a:off x="6763189" y="1721301"/>
              <a:ext cx="1546319" cy="1702291"/>
            </a:xfrm>
            <a:custGeom>
              <a:avLst/>
              <a:gdLst>
                <a:gd name="connsiteX0" fmla="*/ 130543 w 1546319"/>
                <a:gd name="connsiteY0" fmla="*/ 0 h 1702291"/>
                <a:gd name="connsiteX1" fmla="*/ 209062 w 1546319"/>
                <a:gd name="connsiteY1" fmla="*/ 28739 h 1702291"/>
                <a:gd name="connsiteX2" fmla="*/ 1538231 w 1546319"/>
                <a:gd name="connsiteY2" fmla="*/ 1649301 h 1702291"/>
                <a:gd name="connsiteX3" fmla="*/ 1546319 w 1546319"/>
                <a:gd name="connsiteY3" fmla="*/ 1702291 h 1702291"/>
                <a:gd name="connsiteX4" fmla="*/ 671640 w 1546319"/>
                <a:gd name="connsiteY4" fmla="*/ 1702291 h 1702291"/>
                <a:gd name="connsiteX5" fmla="*/ 0 w 1546319"/>
                <a:gd name="connsiteY5" fmla="*/ 630105 h 1702291"/>
                <a:gd name="connsiteX6" fmla="*/ 114715 w 1546319"/>
                <a:gd name="connsiteY6" fmla="*/ 30621 h 1702291"/>
                <a:gd name="connsiteX7" fmla="*/ 130543 w 1546319"/>
                <a:gd name="connsiteY7" fmla="*/ 0 h 1702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6319" h="1702291">
                  <a:moveTo>
                    <a:pt x="130543" y="0"/>
                  </a:moveTo>
                  <a:lnTo>
                    <a:pt x="209062" y="28739"/>
                  </a:lnTo>
                  <a:cubicBezTo>
                    <a:pt x="882374" y="313525"/>
                    <a:pt x="1388294" y="916577"/>
                    <a:pt x="1538231" y="1649301"/>
                  </a:cubicBezTo>
                  <a:lnTo>
                    <a:pt x="1546319" y="1702291"/>
                  </a:lnTo>
                  <a:lnTo>
                    <a:pt x="671640" y="1702291"/>
                  </a:lnTo>
                  <a:cubicBezTo>
                    <a:pt x="300740" y="1702291"/>
                    <a:pt x="0" y="1222289"/>
                    <a:pt x="0" y="630105"/>
                  </a:cubicBezTo>
                  <a:cubicBezTo>
                    <a:pt x="0" y="408035"/>
                    <a:pt x="42292" y="201742"/>
                    <a:pt x="114715" y="30621"/>
                  </a:cubicBezTo>
                  <a:lnTo>
                    <a:pt x="130543" y="0"/>
                  </a:lnTo>
                  <a:close/>
                </a:path>
              </a:pathLst>
            </a:custGeom>
            <a:solidFill>
              <a:srgbClr val="6CBDA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Vrije vorm 22">
              <a:extLst>
                <a:ext uri="{FF2B5EF4-FFF2-40B4-BE49-F238E27FC236}">
                  <a16:creationId xmlns:a16="http://schemas.microsoft.com/office/drawing/2014/main" id="{32A670B4-27B8-41EB-A5EB-4E11006F7D1C}"/>
                </a:ext>
              </a:extLst>
            </p:cNvPr>
            <p:cNvSpPr/>
            <p:nvPr/>
          </p:nvSpPr>
          <p:spPr>
            <a:xfrm>
              <a:off x="6893732" y="1279219"/>
              <a:ext cx="4044252" cy="2144373"/>
            </a:xfrm>
            <a:custGeom>
              <a:avLst/>
              <a:gdLst>
                <a:gd name="connsiteX0" fmla="*/ 541097 w 4044252"/>
                <a:gd name="connsiteY0" fmla="*/ 0 h 2144373"/>
                <a:gd name="connsiteX1" fmla="*/ 3372612 w 4044252"/>
                <a:gd name="connsiteY1" fmla="*/ 0 h 2144373"/>
                <a:gd name="connsiteX2" fmla="*/ 4044252 w 4044252"/>
                <a:gd name="connsiteY2" fmla="*/ 1072187 h 2144373"/>
                <a:gd name="connsiteX3" fmla="*/ 3372612 w 4044252"/>
                <a:gd name="connsiteY3" fmla="*/ 2144373 h 2144373"/>
                <a:gd name="connsiteX4" fmla="*/ 1415776 w 4044252"/>
                <a:gd name="connsiteY4" fmla="*/ 2144373 h 2144373"/>
                <a:gd name="connsiteX5" fmla="*/ 1407688 w 4044252"/>
                <a:gd name="connsiteY5" fmla="*/ 2091383 h 2144373"/>
                <a:gd name="connsiteX6" fmla="*/ 78519 w 4044252"/>
                <a:gd name="connsiteY6" fmla="*/ 470821 h 2144373"/>
                <a:gd name="connsiteX7" fmla="*/ 0 w 4044252"/>
                <a:gd name="connsiteY7" fmla="*/ 442082 h 2144373"/>
                <a:gd name="connsiteX8" fmla="*/ 66190 w 4044252"/>
                <a:gd name="connsiteY8" fmla="*/ 314024 h 2144373"/>
                <a:gd name="connsiteX9" fmla="*/ 541097 w 4044252"/>
                <a:gd name="connsiteY9" fmla="*/ 0 h 214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44252" h="2144373">
                  <a:moveTo>
                    <a:pt x="541097" y="0"/>
                  </a:moveTo>
                  <a:lnTo>
                    <a:pt x="3372612" y="0"/>
                  </a:lnTo>
                  <a:cubicBezTo>
                    <a:pt x="3743512" y="0"/>
                    <a:pt x="4044252" y="480002"/>
                    <a:pt x="4044252" y="1072187"/>
                  </a:cubicBezTo>
                  <a:cubicBezTo>
                    <a:pt x="4044252" y="1664371"/>
                    <a:pt x="3743512" y="2144373"/>
                    <a:pt x="3372612" y="2144373"/>
                  </a:cubicBezTo>
                  <a:lnTo>
                    <a:pt x="1415776" y="2144373"/>
                  </a:lnTo>
                  <a:lnTo>
                    <a:pt x="1407688" y="2091383"/>
                  </a:lnTo>
                  <a:cubicBezTo>
                    <a:pt x="1257751" y="1358659"/>
                    <a:pt x="751831" y="755607"/>
                    <a:pt x="78519" y="470821"/>
                  </a:cubicBezTo>
                  <a:lnTo>
                    <a:pt x="0" y="442082"/>
                  </a:lnTo>
                  <a:lnTo>
                    <a:pt x="66190" y="314024"/>
                  </a:lnTo>
                  <a:cubicBezTo>
                    <a:pt x="187737" y="120000"/>
                    <a:pt x="355647" y="0"/>
                    <a:pt x="54109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Tekstvak 32">
              <a:extLst>
                <a:ext uri="{FF2B5EF4-FFF2-40B4-BE49-F238E27FC236}">
                  <a16:creationId xmlns:a16="http://schemas.microsoft.com/office/drawing/2014/main" id="{C817C6F1-A40E-499F-91A5-F35B5481CE65}"/>
                </a:ext>
              </a:extLst>
            </p:cNvPr>
            <p:cNvSpPr txBox="1"/>
            <p:nvPr/>
          </p:nvSpPr>
          <p:spPr>
            <a:xfrm>
              <a:off x="7320810" y="1658907"/>
              <a:ext cx="361717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/>
                <a:t>Complete your antibiotic </a:t>
              </a:r>
              <a:br>
                <a:rPr lang="nl-NL" sz="2800" b="1" dirty="0"/>
              </a:br>
              <a:r>
                <a:rPr lang="nl-NL" sz="2800" b="1" dirty="0"/>
                <a:t>treatment</a:t>
              </a:r>
              <a:endParaRPr lang="nl-NL" sz="1400" dirty="0"/>
            </a:p>
          </p:txBody>
        </p:sp>
      </p:grpSp>
      <p:grpSp>
        <p:nvGrpSpPr>
          <p:cNvPr id="15" name="Groep 45">
            <a:extLst>
              <a:ext uri="{FF2B5EF4-FFF2-40B4-BE49-F238E27FC236}">
                <a16:creationId xmlns:a16="http://schemas.microsoft.com/office/drawing/2014/main" id="{B4F10D08-4029-4076-B4C4-DF4ADA58616A}"/>
              </a:ext>
            </a:extLst>
          </p:cNvPr>
          <p:cNvGrpSpPr/>
          <p:nvPr/>
        </p:nvGrpSpPr>
        <p:grpSpPr>
          <a:xfrm>
            <a:off x="1360777" y="804657"/>
            <a:ext cx="4174795" cy="2197796"/>
            <a:chOff x="1117709" y="1279219"/>
            <a:chExt cx="4174795" cy="2197796"/>
          </a:xfrm>
        </p:grpSpPr>
        <p:sp>
          <p:nvSpPr>
            <p:cNvPr id="16" name="Vrije vorm 26">
              <a:extLst>
                <a:ext uri="{FF2B5EF4-FFF2-40B4-BE49-F238E27FC236}">
                  <a16:creationId xmlns:a16="http://schemas.microsoft.com/office/drawing/2014/main" id="{956DFE0E-39CE-4B8C-85FC-F9560F538A3F}"/>
                </a:ext>
              </a:extLst>
            </p:cNvPr>
            <p:cNvSpPr/>
            <p:nvPr/>
          </p:nvSpPr>
          <p:spPr>
            <a:xfrm>
              <a:off x="3882493" y="1767673"/>
              <a:ext cx="1410011" cy="1655919"/>
            </a:xfrm>
            <a:custGeom>
              <a:avLst/>
              <a:gdLst>
                <a:gd name="connsiteX0" fmla="*/ 1300652 w 1410011"/>
                <a:gd name="connsiteY0" fmla="*/ 0 h 1655919"/>
                <a:gd name="connsiteX1" fmla="*/ 1357225 w 1410011"/>
                <a:gd name="connsiteY1" fmla="*/ 166376 h 1655919"/>
                <a:gd name="connsiteX2" fmla="*/ 1410011 w 1410011"/>
                <a:gd name="connsiteY2" fmla="*/ 583733 h 1655919"/>
                <a:gd name="connsiteX3" fmla="*/ 738372 w 1410011"/>
                <a:gd name="connsiteY3" fmla="*/ 1655919 h 1655919"/>
                <a:gd name="connsiteX4" fmla="*/ 0 w 1410011"/>
                <a:gd name="connsiteY4" fmla="*/ 1655919 h 1655919"/>
                <a:gd name="connsiteX5" fmla="*/ 8087 w 1410011"/>
                <a:gd name="connsiteY5" fmla="*/ 1602929 h 1655919"/>
                <a:gd name="connsiteX6" fmla="*/ 1140473 w 1410011"/>
                <a:gd name="connsiteY6" fmla="*/ 77162 h 1655919"/>
                <a:gd name="connsiteX7" fmla="*/ 1300652 w 1410011"/>
                <a:gd name="connsiteY7" fmla="*/ 0 h 1655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10011" h="1655919">
                  <a:moveTo>
                    <a:pt x="1300652" y="0"/>
                  </a:moveTo>
                  <a:lnTo>
                    <a:pt x="1357225" y="166376"/>
                  </a:lnTo>
                  <a:cubicBezTo>
                    <a:pt x="1391215" y="294652"/>
                    <a:pt x="1410011" y="435687"/>
                    <a:pt x="1410011" y="583733"/>
                  </a:cubicBezTo>
                  <a:cubicBezTo>
                    <a:pt x="1410011" y="1175917"/>
                    <a:pt x="1109271" y="1655919"/>
                    <a:pt x="738372" y="1655919"/>
                  </a:cubicBezTo>
                  <a:lnTo>
                    <a:pt x="0" y="1655919"/>
                  </a:lnTo>
                  <a:lnTo>
                    <a:pt x="8087" y="1602929"/>
                  </a:lnTo>
                  <a:cubicBezTo>
                    <a:pt x="143031" y="943477"/>
                    <a:pt x="566320" y="389060"/>
                    <a:pt x="1140473" y="77162"/>
                  </a:cubicBezTo>
                  <a:lnTo>
                    <a:pt x="1300652" y="0"/>
                  </a:lnTo>
                  <a:close/>
                </a:path>
              </a:pathLst>
            </a:custGeom>
            <a:ln>
              <a:solidFill>
                <a:srgbClr val="F7B27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Vrije vorm 23">
              <a:extLst>
                <a:ext uri="{FF2B5EF4-FFF2-40B4-BE49-F238E27FC236}">
                  <a16:creationId xmlns:a16="http://schemas.microsoft.com/office/drawing/2014/main" id="{9A3529B8-C6B6-438C-918D-7649DDE673D7}"/>
                </a:ext>
              </a:extLst>
            </p:cNvPr>
            <p:cNvSpPr/>
            <p:nvPr/>
          </p:nvSpPr>
          <p:spPr>
            <a:xfrm>
              <a:off x="1117709" y="1279219"/>
              <a:ext cx="4065436" cy="2144373"/>
            </a:xfrm>
            <a:custGeom>
              <a:avLst/>
              <a:gdLst>
                <a:gd name="connsiteX0" fmla="*/ 671640 w 4065436"/>
                <a:gd name="connsiteY0" fmla="*/ 0 h 2144373"/>
                <a:gd name="connsiteX1" fmla="*/ 3503156 w 4065436"/>
                <a:gd name="connsiteY1" fmla="*/ 0 h 2144373"/>
                <a:gd name="connsiteX2" fmla="*/ 4060080 w 4065436"/>
                <a:gd name="connsiteY2" fmla="*/ 472703 h 2144373"/>
                <a:gd name="connsiteX3" fmla="*/ 4065436 w 4065436"/>
                <a:gd name="connsiteY3" fmla="*/ 488454 h 2144373"/>
                <a:gd name="connsiteX4" fmla="*/ 3905257 w 4065436"/>
                <a:gd name="connsiteY4" fmla="*/ 565616 h 2144373"/>
                <a:gd name="connsiteX5" fmla="*/ 2772871 w 4065436"/>
                <a:gd name="connsiteY5" fmla="*/ 2091383 h 2144373"/>
                <a:gd name="connsiteX6" fmla="*/ 2764784 w 4065436"/>
                <a:gd name="connsiteY6" fmla="*/ 2144373 h 2144373"/>
                <a:gd name="connsiteX7" fmla="*/ 671640 w 4065436"/>
                <a:gd name="connsiteY7" fmla="*/ 2144373 h 2144373"/>
                <a:gd name="connsiteX8" fmla="*/ 0 w 4065436"/>
                <a:gd name="connsiteY8" fmla="*/ 1072187 h 2144373"/>
                <a:gd name="connsiteX9" fmla="*/ 671640 w 4065436"/>
                <a:gd name="connsiteY9" fmla="*/ 0 h 214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5436" h="2144373">
                  <a:moveTo>
                    <a:pt x="671640" y="0"/>
                  </a:moveTo>
                  <a:lnTo>
                    <a:pt x="3503156" y="0"/>
                  </a:lnTo>
                  <a:cubicBezTo>
                    <a:pt x="3734968" y="0"/>
                    <a:pt x="3939374" y="187501"/>
                    <a:pt x="4060080" y="472703"/>
                  </a:cubicBezTo>
                  <a:lnTo>
                    <a:pt x="4065436" y="488454"/>
                  </a:lnTo>
                  <a:lnTo>
                    <a:pt x="3905257" y="565616"/>
                  </a:lnTo>
                  <a:cubicBezTo>
                    <a:pt x="3331104" y="877514"/>
                    <a:pt x="2907815" y="1431931"/>
                    <a:pt x="2772871" y="2091383"/>
                  </a:cubicBezTo>
                  <a:lnTo>
                    <a:pt x="2764784" y="2144373"/>
                  </a:lnTo>
                  <a:lnTo>
                    <a:pt x="671640" y="2144373"/>
                  </a:lnTo>
                  <a:cubicBezTo>
                    <a:pt x="300740" y="2144373"/>
                    <a:pt x="0" y="1664371"/>
                    <a:pt x="0" y="1072187"/>
                  </a:cubicBezTo>
                  <a:cubicBezTo>
                    <a:pt x="0" y="480002"/>
                    <a:pt x="300740" y="0"/>
                    <a:pt x="67164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Tekstvak 28">
              <a:extLst>
                <a:ext uri="{FF2B5EF4-FFF2-40B4-BE49-F238E27FC236}">
                  <a16:creationId xmlns:a16="http://schemas.microsoft.com/office/drawing/2014/main" id="{5E013179-5E6C-48A3-A03C-0315949FD92B}"/>
                </a:ext>
              </a:extLst>
            </p:cNvPr>
            <p:cNvSpPr txBox="1"/>
            <p:nvPr/>
          </p:nvSpPr>
          <p:spPr>
            <a:xfrm>
              <a:off x="1254016" y="1414912"/>
              <a:ext cx="3093558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/>
                <a:t>Only use antibiotics when prescribed by a doctor</a:t>
              </a:r>
            </a:p>
            <a:p>
              <a:pPr algn="ctr"/>
              <a:endParaRPr lang="nl-NL" sz="1600" dirty="0"/>
            </a:p>
          </p:txBody>
        </p:sp>
      </p:grpSp>
      <p:grpSp>
        <p:nvGrpSpPr>
          <p:cNvPr id="20" name="Groep 48">
            <a:extLst>
              <a:ext uri="{FF2B5EF4-FFF2-40B4-BE49-F238E27FC236}">
                <a16:creationId xmlns:a16="http://schemas.microsoft.com/office/drawing/2014/main" id="{86C26540-0B95-4322-A0E7-EC5C1F73315C}"/>
              </a:ext>
            </a:extLst>
          </p:cNvPr>
          <p:cNvGrpSpPr/>
          <p:nvPr/>
        </p:nvGrpSpPr>
        <p:grpSpPr>
          <a:xfrm>
            <a:off x="1360777" y="3853629"/>
            <a:ext cx="4174795" cy="2199714"/>
            <a:chOff x="1117709" y="4328191"/>
            <a:chExt cx="4174795" cy="2199714"/>
          </a:xfrm>
        </p:grpSpPr>
        <p:sp>
          <p:nvSpPr>
            <p:cNvPr id="21" name="Vrije vorm 24">
              <a:extLst>
                <a:ext uri="{FF2B5EF4-FFF2-40B4-BE49-F238E27FC236}">
                  <a16:creationId xmlns:a16="http://schemas.microsoft.com/office/drawing/2014/main" id="{76F9EFB6-932C-4A76-83B6-F1EFA9548BAB}"/>
                </a:ext>
              </a:extLst>
            </p:cNvPr>
            <p:cNvSpPr/>
            <p:nvPr/>
          </p:nvSpPr>
          <p:spPr>
            <a:xfrm>
              <a:off x="3903492" y="4328191"/>
              <a:ext cx="1389012" cy="1567238"/>
            </a:xfrm>
            <a:custGeom>
              <a:avLst/>
              <a:gdLst>
                <a:gd name="connsiteX0" fmla="*/ 0 w 1389012"/>
                <a:gd name="connsiteY0" fmla="*/ 0 h 1567238"/>
                <a:gd name="connsiteX1" fmla="*/ 717373 w 1389012"/>
                <a:gd name="connsiteY1" fmla="*/ 0 h 1567238"/>
                <a:gd name="connsiteX2" fmla="*/ 1389012 w 1389012"/>
                <a:gd name="connsiteY2" fmla="*/ 1072187 h 1567238"/>
                <a:gd name="connsiteX3" fmla="*/ 1336226 w 1389012"/>
                <a:gd name="connsiteY3" fmla="*/ 1489544 h 1567238"/>
                <a:gd name="connsiteX4" fmla="*/ 1309807 w 1389012"/>
                <a:gd name="connsiteY4" fmla="*/ 1567238 h 1567238"/>
                <a:gd name="connsiteX5" fmla="*/ 1119474 w 1389012"/>
                <a:gd name="connsiteY5" fmla="*/ 1475550 h 1567238"/>
                <a:gd name="connsiteX6" fmla="*/ 42560 w 1389012"/>
                <a:gd name="connsiteY6" fmla="*/ 165522 h 1567238"/>
                <a:gd name="connsiteX7" fmla="*/ 0 w 1389012"/>
                <a:gd name="connsiteY7" fmla="*/ 0 h 156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9012" h="1567238">
                  <a:moveTo>
                    <a:pt x="0" y="0"/>
                  </a:moveTo>
                  <a:lnTo>
                    <a:pt x="717373" y="0"/>
                  </a:lnTo>
                  <a:cubicBezTo>
                    <a:pt x="1088272" y="0"/>
                    <a:pt x="1389012" y="480002"/>
                    <a:pt x="1389012" y="1072187"/>
                  </a:cubicBezTo>
                  <a:cubicBezTo>
                    <a:pt x="1389012" y="1220233"/>
                    <a:pt x="1370216" y="1361268"/>
                    <a:pt x="1336226" y="1489544"/>
                  </a:cubicBezTo>
                  <a:lnTo>
                    <a:pt x="1309807" y="1567238"/>
                  </a:lnTo>
                  <a:lnTo>
                    <a:pt x="1119474" y="1475550"/>
                  </a:lnTo>
                  <a:cubicBezTo>
                    <a:pt x="609116" y="1198307"/>
                    <a:pt x="217958" y="729445"/>
                    <a:pt x="42560" y="1655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2B09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Vrije vorm 19">
              <a:extLst>
                <a:ext uri="{FF2B5EF4-FFF2-40B4-BE49-F238E27FC236}">
                  <a16:creationId xmlns:a16="http://schemas.microsoft.com/office/drawing/2014/main" id="{FAE36A6F-9188-4A38-8E44-E06F42C9CB3B}"/>
                </a:ext>
              </a:extLst>
            </p:cNvPr>
            <p:cNvSpPr/>
            <p:nvPr/>
          </p:nvSpPr>
          <p:spPr>
            <a:xfrm>
              <a:off x="1117709" y="4328191"/>
              <a:ext cx="4095590" cy="2144373"/>
            </a:xfrm>
            <a:custGeom>
              <a:avLst/>
              <a:gdLst>
                <a:gd name="connsiteX0" fmla="*/ 671640 w 4095590"/>
                <a:gd name="connsiteY0" fmla="*/ 0 h 2144373"/>
                <a:gd name="connsiteX1" fmla="*/ 2785783 w 4095590"/>
                <a:gd name="connsiteY1" fmla="*/ 0 h 2144373"/>
                <a:gd name="connsiteX2" fmla="*/ 2828343 w 4095590"/>
                <a:gd name="connsiteY2" fmla="*/ 165522 h 2144373"/>
                <a:gd name="connsiteX3" fmla="*/ 3905257 w 4095590"/>
                <a:gd name="connsiteY3" fmla="*/ 1475550 h 2144373"/>
                <a:gd name="connsiteX4" fmla="*/ 4095590 w 4095590"/>
                <a:gd name="connsiteY4" fmla="*/ 1567238 h 2144373"/>
                <a:gd name="connsiteX5" fmla="*/ 4060080 w 4095590"/>
                <a:gd name="connsiteY5" fmla="*/ 1671670 h 2144373"/>
                <a:gd name="connsiteX6" fmla="*/ 3503156 w 4095590"/>
                <a:gd name="connsiteY6" fmla="*/ 2144373 h 2144373"/>
                <a:gd name="connsiteX7" fmla="*/ 671640 w 4095590"/>
                <a:gd name="connsiteY7" fmla="*/ 2144373 h 2144373"/>
                <a:gd name="connsiteX8" fmla="*/ 0 w 4095590"/>
                <a:gd name="connsiteY8" fmla="*/ 1072187 h 2144373"/>
                <a:gd name="connsiteX9" fmla="*/ 671640 w 4095590"/>
                <a:gd name="connsiteY9" fmla="*/ 0 h 214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95590" h="2144373">
                  <a:moveTo>
                    <a:pt x="671640" y="0"/>
                  </a:moveTo>
                  <a:lnTo>
                    <a:pt x="2785783" y="0"/>
                  </a:lnTo>
                  <a:lnTo>
                    <a:pt x="2828343" y="165522"/>
                  </a:lnTo>
                  <a:cubicBezTo>
                    <a:pt x="3003741" y="729445"/>
                    <a:pt x="3394899" y="1198307"/>
                    <a:pt x="3905257" y="1475550"/>
                  </a:cubicBezTo>
                  <a:lnTo>
                    <a:pt x="4095590" y="1567238"/>
                  </a:lnTo>
                  <a:lnTo>
                    <a:pt x="4060080" y="1671670"/>
                  </a:lnTo>
                  <a:cubicBezTo>
                    <a:pt x="3939374" y="1956872"/>
                    <a:pt x="3734968" y="2144373"/>
                    <a:pt x="3503156" y="2144373"/>
                  </a:cubicBezTo>
                  <a:lnTo>
                    <a:pt x="671640" y="2144373"/>
                  </a:lnTo>
                  <a:cubicBezTo>
                    <a:pt x="300740" y="2144373"/>
                    <a:pt x="0" y="1664371"/>
                    <a:pt x="0" y="1072187"/>
                  </a:cubicBezTo>
                  <a:cubicBezTo>
                    <a:pt x="0" y="480002"/>
                    <a:pt x="300740" y="0"/>
                    <a:pt x="67164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Tekstvak 35">
              <a:extLst>
                <a:ext uri="{FF2B5EF4-FFF2-40B4-BE49-F238E27FC236}">
                  <a16:creationId xmlns:a16="http://schemas.microsoft.com/office/drawing/2014/main" id="{B010E6B3-3D09-472E-BBF0-B058BB4190D9}"/>
                </a:ext>
              </a:extLst>
            </p:cNvPr>
            <p:cNvSpPr txBox="1"/>
            <p:nvPr/>
          </p:nvSpPr>
          <p:spPr>
            <a:xfrm>
              <a:off x="1254016" y="4896689"/>
              <a:ext cx="298876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/>
                <a:t>Limit your animal product consumption</a:t>
              </a:r>
            </a:p>
            <a:p>
              <a:pPr algn="ctr"/>
              <a:endParaRPr lang="nl-NL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6265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6BCC9-C877-4FA2-B97E-C6D0ACAC6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bacteria</a:t>
            </a:r>
            <a:r>
              <a:rPr lang="nl-NL" dirty="0"/>
              <a:t> are </a:t>
            </a:r>
            <a:r>
              <a:rPr lang="nl-NL" dirty="0" err="1"/>
              <a:t>harmful</a:t>
            </a:r>
            <a:endParaRPr lang="nl-NL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5EDF4B2-30E5-4BB7-B0B1-81D283BDD444}"/>
              </a:ext>
            </a:extLst>
          </p:cNvPr>
          <p:cNvSpPr/>
          <p:nvPr/>
        </p:nvSpPr>
        <p:spPr>
          <a:xfrm>
            <a:off x="4572001" y="1144660"/>
            <a:ext cx="3035625" cy="3482829"/>
          </a:xfrm>
          <a:custGeom>
            <a:avLst/>
            <a:gdLst>
              <a:gd name="connsiteX0" fmla="*/ 1495735 w 2991721"/>
              <a:gd name="connsiteY0" fmla="*/ 1 h 3432457"/>
              <a:gd name="connsiteX1" fmla="*/ 1495735 w 2991721"/>
              <a:gd name="connsiteY1" fmla="*/ 2534716 h 3432457"/>
              <a:gd name="connsiteX2" fmla="*/ 1495738 w 2991721"/>
              <a:gd name="connsiteY2" fmla="*/ 2534716 h 3432457"/>
              <a:gd name="connsiteX3" fmla="*/ 1495738 w 2991721"/>
              <a:gd name="connsiteY3" fmla="*/ 3432457 h 3432457"/>
              <a:gd name="connsiteX4" fmla="*/ 4 w 2991721"/>
              <a:gd name="connsiteY4" fmla="*/ 2534716 h 3432457"/>
              <a:gd name="connsiteX5" fmla="*/ 0 w 2991721"/>
              <a:gd name="connsiteY5" fmla="*/ 2534716 h 3432457"/>
              <a:gd name="connsiteX6" fmla="*/ 1495986 w 2991721"/>
              <a:gd name="connsiteY6" fmla="*/ 0 h 3432457"/>
              <a:gd name="connsiteX7" fmla="*/ 2991721 w 2991721"/>
              <a:gd name="connsiteY7" fmla="*/ 2534715 h 3432457"/>
              <a:gd name="connsiteX8" fmla="*/ 2991717 w 2991721"/>
              <a:gd name="connsiteY8" fmla="*/ 2534715 h 3432457"/>
              <a:gd name="connsiteX9" fmla="*/ 1495983 w 2991721"/>
              <a:gd name="connsiteY9" fmla="*/ 3432456 h 3432457"/>
              <a:gd name="connsiteX10" fmla="*/ 1495983 w 2991721"/>
              <a:gd name="connsiteY10" fmla="*/ 2534715 h 3432457"/>
              <a:gd name="connsiteX11" fmla="*/ 1495986 w 2991721"/>
              <a:gd name="connsiteY11" fmla="*/ 2534715 h 343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1721" h="3432457">
                <a:moveTo>
                  <a:pt x="1495735" y="1"/>
                </a:moveTo>
                <a:lnTo>
                  <a:pt x="1495735" y="2534716"/>
                </a:lnTo>
                <a:lnTo>
                  <a:pt x="1495738" y="2534716"/>
                </a:lnTo>
                <a:lnTo>
                  <a:pt x="1495738" y="3432457"/>
                </a:lnTo>
                <a:lnTo>
                  <a:pt x="4" y="2534716"/>
                </a:lnTo>
                <a:lnTo>
                  <a:pt x="0" y="2534716"/>
                </a:lnTo>
                <a:close/>
                <a:moveTo>
                  <a:pt x="1495986" y="0"/>
                </a:moveTo>
                <a:lnTo>
                  <a:pt x="2991721" y="2534715"/>
                </a:lnTo>
                <a:lnTo>
                  <a:pt x="2991717" y="2534715"/>
                </a:lnTo>
                <a:lnTo>
                  <a:pt x="1495983" y="3432456"/>
                </a:lnTo>
                <a:lnTo>
                  <a:pt x="1495983" y="2534715"/>
                </a:lnTo>
                <a:lnTo>
                  <a:pt x="1495986" y="2534715"/>
                </a:lnTo>
                <a:close/>
              </a:path>
            </a:pathLst>
          </a:custGeom>
          <a:solidFill>
            <a:srgbClr val="FFB375"/>
          </a:solidFill>
          <a:ln w="9525" cap="flat" cmpd="sng" algn="ctr">
            <a:solidFill>
              <a:srgbClr val="FFB37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A67D362-C2B8-4A51-A7EB-705F5AC3366F}"/>
              </a:ext>
            </a:extLst>
          </p:cNvPr>
          <p:cNvSpPr/>
          <p:nvPr/>
        </p:nvSpPr>
        <p:spPr>
          <a:xfrm rot="7236989">
            <a:off x="6080233" y="3706133"/>
            <a:ext cx="2991721" cy="3432457"/>
          </a:xfrm>
          <a:custGeom>
            <a:avLst/>
            <a:gdLst>
              <a:gd name="connsiteX0" fmla="*/ 1495735 w 2991721"/>
              <a:gd name="connsiteY0" fmla="*/ 1 h 3432457"/>
              <a:gd name="connsiteX1" fmla="*/ 1495735 w 2991721"/>
              <a:gd name="connsiteY1" fmla="*/ 2534716 h 3432457"/>
              <a:gd name="connsiteX2" fmla="*/ 1495738 w 2991721"/>
              <a:gd name="connsiteY2" fmla="*/ 2534716 h 3432457"/>
              <a:gd name="connsiteX3" fmla="*/ 1495738 w 2991721"/>
              <a:gd name="connsiteY3" fmla="*/ 3432457 h 3432457"/>
              <a:gd name="connsiteX4" fmla="*/ 4 w 2991721"/>
              <a:gd name="connsiteY4" fmla="*/ 2534716 h 3432457"/>
              <a:gd name="connsiteX5" fmla="*/ 0 w 2991721"/>
              <a:gd name="connsiteY5" fmla="*/ 2534716 h 3432457"/>
              <a:gd name="connsiteX6" fmla="*/ 1495986 w 2991721"/>
              <a:gd name="connsiteY6" fmla="*/ 0 h 3432457"/>
              <a:gd name="connsiteX7" fmla="*/ 2991721 w 2991721"/>
              <a:gd name="connsiteY7" fmla="*/ 2534715 h 3432457"/>
              <a:gd name="connsiteX8" fmla="*/ 2991717 w 2991721"/>
              <a:gd name="connsiteY8" fmla="*/ 2534715 h 3432457"/>
              <a:gd name="connsiteX9" fmla="*/ 1495983 w 2991721"/>
              <a:gd name="connsiteY9" fmla="*/ 3432456 h 3432457"/>
              <a:gd name="connsiteX10" fmla="*/ 1495983 w 2991721"/>
              <a:gd name="connsiteY10" fmla="*/ 2534715 h 3432457"/>
              <a:gd name="connsiteX11" fmla="*/ 1495986 w 2991721"/>
              <a:gd name="connsiteY11" fmla="*/ 2534715 h 343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1721" h="3432457">
                <a:moveTo>
                  <a:pt x="1495735" y="1"/>
                </a:moveTo>
                <a:lnTo>
                  <a:pt x="1495735" y="2534716"/>
                </a:lnTo>
                <a:lnTo>
                  <a:pt x="1495738" y="2534716"/>
                </a:lnTo>
                <a:lnTo>
                  <a:pt x="1495738" y="3432457"/>
                </a:lnTo>
                <a:lnTo>
                  <a:pt x="4" y="2534716"/>
                </a:lnTo>
                <a:lnTo>
                  <a:pt x="0" y="2534716"/>
                </a:lnTo>
                <a:close/>
                <a:moveTo>
                  <a:pt x="1495986" y="0"/>
                </a:moveTo>
                <a:lnTo>
                  <a:pt x="2991721" y="2534715"/>
                </a:lnTo>
                <a:lnTo>
                  <a:pt x="2991717" y="2534715"/>
                </a:lnTo>
                <a:lnTo>
                  <a:pt x="1495983" y="3432456"/>
                </a:lnTo>
                <a:lnTo>
                  <a:pt x="1495983" y="2534715"/>
                </a:lnTo>
                <a:lnTo>
                  <a:pt x="1495986" y="2534715"/>
                </a:lnTo>
                <a:close/>
              </a:path>
            </a:pathLst>
          </a:custGeom>
          <a:solidFill>
            <a:srgbClr val="49DCB1"/>
          </a:solidFill>
          <a:ln w="9525" cap="flat" cmpd="sng" algn="ctr">
            <a:solidFill>
              <a:srgbClr val="49DCB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0A5F999D-3AF3-40A1-8C4C-DFB53CA28C38}"/>
              </a:ext>
            </a:extLst>
          </p:cNvPr>
          <p:cNvSpPr/>
          <p:nvPr/>
        </p:nvSpPr>
        <p:spPr>
          <a:xfrm rot="14397983" flipH="1">
            <a:off x="3139956" y="3693453"/>
            <a:ext cx="2991721" cy="3432457"/>
          </a:xfrm>
          <a:custGeom>
            <a:avLst/>
            <a:gdLst>
              <a:gd name="connsiteX0" fmla="*/ 1495735 w 2991721"/>
              <a:gd name="connsiteY0" fmla="*/ 1 h 3432457"/>
              <a:gd name="connsiteX1" fmla="*/ 1495735 w 2991721"/>
              <a:gd name="connsiteY1" fmla="*/ 2534716 h 3432457"/>
              <a:gd name="connsiteX2" fmla="*/ 1495738 w 2991721"/>
              <a:gd name="connsiteY2" fmla="*/ 2534716 h 3432457"/>
              <a:gd name="connsiteX3" fmla="*/ 1495738 w 2991721"/>
              <a:gd name="connsiteY3" fmla="*/ 3432457 h 3432457"/>
              <a:gd name="connsiteX4" fmla="*/ 4 w 2991721"/>
              <a:gd name="connsiteY4" fmla="*/ 2534716 h 3432457"/>
              <a:gd name="connsiteX5" fmla="*/ 0 w 2991721"/>
              <a:gd name="connsiteY5" fmla="*/ 2534716 h 3432457"/>
              <a:gd name="connsiteX6" fmla="*/ 1495986 w 2991721"/>
              <a:gd name="connsiteY6" fmla="*/ 0 h 3432457"/>
              <a:gd name="connsiteX7" fmla="*/ 2991721 w 2991721"/>
              <a:gd name="connsiteY7" fmla="*/ 2534715 h 3432457"/>
              <a:gd name="connsiteX8" fmla="*/ 2991717 w 2991721"/>
              <a:gd name="connsiteY8" fmla="*/ 2534715 h 3432457"/>
              <a:gd name="connsiteX9" fmla="*/ 1495983 w 2991721"/>
              <a:gd name="connsiteY9" fmla="*/ 3432456 h 3432457"/>
              <a:gd name="connsiteX10" fmla="*/ 1495983 w 2991721"/>
              <a:gd name="connsiteY10" fmla="*/ 2534715 h 3432457"/>
              <a:gd name="connsiteX11" fmla="*/ 1495986 w 2991721"/>
              <a:gd name="connsiteY11" fmla="*/ 2534715 h 343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1721" h="3432457">
                <a:moveTo>
                  <a:pt x="1495735" y="1"/>
                </a:moveTo>
                <a:lnTo>
                  <a:pt x="1495735" y="2534716"/>
                </a:lnTo>
                <a:lnTo>
                  <a:pt x="1495738" y="2534716"/>
                </a:lnTo>
                <a:lnTo>
                  <a:pt x="1495738" y="3432457"/>
                </a:lnTo>
                <a:lnTo>
                  <a:pt x="4" y="2534716"/>
                </a:lnTo>
                <a:lnTo>
                  <a:pt x="0" y="2534716"/>
                </a:lnTo>
                <a:close/>
                <a:moveTo>
                  <a:pt x="1495986" y="0"/>
                </a:moveTo>
                <a:lnTo>
                  <a:pt x="2991721" y="2534715"/>
                </a:lnTo>
                <a:lnTo>
                  <a:pt x="2991717" y="2534715"/>
                </a:lnTo>
                <a:lnTo>
                  <a:pt x="1495983" y="3432456"/>
                </a:lnTo>
                <a:lnTo>
                  <a:pt x="1495983" y="2534715"/>
                </a:lnTo>
                <a:lnTo>
                  <a:pt x="1495986" y="2534715"/>
                </a:lnTo>
                <a:close/>
              </a:path>
            </a:pathLst>
          </a:custGeom>
          <a:solidFill>
            <a:srgbClr val="456990"/>
          </a:solidFill>
          <a:ln w="9525" cap="flat" cmpd="sng" algn="ctr">
            <a:solidFill>
              <a:srgbClr val="4569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5DC34BC-36F9-4BC4-ABA5-D3C32D136056}"/>
              </a:ext>
            </a:extLst>
          </p:cNvPr>
          <p:cNvSpPr/>
          <p:nvPr/>
        </p:nvSpPr>
        <p:spPr>
          <a:xfrm>
            <a:off x="3664008" y="4702842"/>
            <a:ext cx="25668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200" dirty="0" err="1">
                <a:solidFill>
                  <a:schemeClr val="bg1"/>
                </a:solidFill>
              </a:rPr>
              <a:t>Bacteria</a:t>
            </a:r>
            <a:r>
              <a:rPr lang="nl-NL" sz="22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nl-NL" sz="2200" dirty="0">
                <a:solidFill>
                  <a:schemeClr val="bg1"/>
                </a:solidFill>
              </a:rPr>
              <a:t>produce </a:t>
            </a:r>
            <a:r>
              <a:rPr lang="nl-NL" sz="2200" dirty="0" err="1">
                <a:solidFill>
                  <a:schemeClr val="bg1"/>
                </a:solidFill>
              </a:rPr>
              <a:t>for</a:t>
            </a:r>
            <a:r>
              <a:rPr lang="nl-NL" sz="2200" dirty="0">
                <a:solidFill>
                  <a:schemeClr val="bg1"/>
                </a:solidFill>
              </a:rPr>
              <a:t> </a:t>
            </a:r>
            <a:r>
              <a:rPr lang="nl-NL" sz="2200" dirty="0" err="1">
                <a:solidFill>
                  <a:schemeClr val="bg1"/>
                </a:solidFill>
              </a:rPr>
              <a:t>us</a:t>
            </a:r>
            <a:r>
              <a:rPr lang="nl-NL" sz="2200" dirty="0">
                <a:solidFill>
                  <a:schemeClr val="bg1"/>
                </a:solidFill>
              </a:rPr>
              <a:t>, </a:t>
            </a:r>
            <a:r>
              <a:rPr lang="nl-NL" sz="2200" dirty="0" err="1">
                <a:solidFill>
                  <a:schemeClr val="bg1"/>
                </a:solidFill>
              </a:rPr>
              <a:t>such</a:t>
            </a:r>
            <a:r>
              <a:rPr lang="nl-NL" sz="2200" dirty="0">
                <a:solidFill>
                  <a:schemeClr val="bg1"/>
                </a:solidFill>
              </a:rPr>
              <a:t> as </a:t>
            </a:r>
            <a:r>
              <a:rPr lang="nl-NL" sz="2200" dirty="0" err="1">
                <a:solidFill>
                  <a:schemeClr val="bg1"/>
                </a:solidFill>
              </a:rPr>
              <a:t>Insulin</a:t>
            </a:r>
            <a:endParaRPr lang="nl-NL" sz="2200" dirty="0">
              <a:solidFill>
                <a:schemeClr val="bg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FA6F93D-7694-47D1-B23B-91C33C0CFFF2}"/>
              </a:ext>
            </a:extLst>
          </p:cNvPr>
          <p:cNvSpPr/>
          <p:nvPr/>
        </p:nvSpPr>
        <p:spPr>
          <a:xfrm>
            <a:off x="4947424" y="2588220"/>
            <a:ext cx="22387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dirty="0" err="1">
                <a:solidFill>
                  <a:schemeClr val="bg1"/>
                </a:solidFill>
              </a:rPr>
              <a:t>Microbiota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nl-NL" sz="2400" dirty="0">
                <a:solidFill>
                  <a:schemeClr val="bg1"/>
                </a:solidFill>
              </a:rPr>
              <a:t>help </a:t>
            </a:r>
            <a:r>
              <a:rPr lang="nl-NL" sz="2400" dirty="0" err="1">
                <a:solidFill>
                  <a:schemeClr val="bg1"/>
                </a:solidFill>
              </a:rPr>
              <a:t>you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dirty="0" err="1">
                <a:solidFill>
                  <a:schemeClr val="bg1"/>
                </a:solidFill>
              </a:rPr>
              <a:t>digest</a:t>
            </a:r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141269B-935B-42C7-8F3E-88893EDE90A2}"/>
              </a:ext>
            </a:extLst>
          </p:cNvPr>
          <p:cNvSpPr/>
          <p:nvPr/>
        </p:nvSpPr>
        <p:spPr>
          <a:xfrm>
            <a:off x="5944842" y="4688068"/>
            <a:ext cx="2588244" cy="1143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200" dirty="0" err="1">
                <a:solidFill>
                  <a:schemeClr val="bg1"/>
                </a:solidFill>
              </a:rPr>
              <a:t>Bacteria</a:t>
            </a:r>
            <a:r>
              <a:rPr lang="nl-NL" sz="2200" dirty="0">
                <a:solidFill>
                  <a:schemeClr val="bg1"/>
                </a:solidFill>
              </a:rPr>
              <a:t> are </a:t>
            </a:r>
          </a:p>
          <a:p>
            <a:pPr algn="ctr"/>
            <a:r>
              <a:rPr lang="nl-NL" sz="2200" dirty="0" err="1">
                <a:solidFill>
                  <a:schemeClr val="bg1"/>
                </a:solidFill>
              </a:rPr>
              <a:t>vital</a:t>
            </a:r>
            <a:r>
              <a:rPr lang="nl-NL" sz="2200" dirty="0">
                <a:solidFill>
                  <a:schemeClr val="bg1"/>
                </a:solidFill>
              </a:rPr>
              <a:t> </a:t>
            </a:r>
            <a:r>
              <a:rPr lang="nl-NL" sz="2200" dirty="0" err="1">
                <a:solidFill>
                  <a:schemeClr val="bg1"/>
                </a:solidFill>
              </a:rPr>
              <a:t>for</a:t>
            </a:r>
            <a:r>
              <a:rPr lang="nl-NL" sz="2200" dirty="0">
                <a:solidFill>
                  <a:schemeClr val="bg1"/>
                </a:solidFill>
              </a:rPr>
              <a:t> </a:t>
            </a:r>
            <a:r>
              <a:rPr lang="nl-NL" sz="2200" dirty="0" err="1">
                <a:solidFill>
                  <a:schemeClr val="bg1"/>
                </a:solidFill>
              </a:rPr>
              <a:t>Earths</a:t>
            </a:r>
            <a:r>
              <a:rPr lang="nl-NL" sz="2200" dirty="0">
                <a:solidFill>
                  <a:schemeClr val="bg1"/>
                </a:solidFill>
              </a:rPr>
              <a:t> </a:t>
            </a:r>
            <a:r>
              <a:rPr lang="nl-NL" sz="2200" dirty="0" err="1">
                <a:solidFill>
                  <a:schemeClr val="bg1"/>
                </a:solidFill>
              </a:rPr>
              <a:t>ecosystems</a:t>
            </a:r>
            <a:endParaRPr lang="nl-NL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12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2" grpId="0"/>
      <p:bldP spid="44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576B2-291D-4811-B95A-890863EA9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Agar</a:t>
            </a:r>
            <a:r>
              <a:rPr lang="nl-NL" dirty="0"/>
              <a:t> art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2CA70F-1B80-415C-997D-3D5535AAF1A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175" y="1034303"/>
            <a:ext cx="7559649" cy="604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28096"/>
      </p:ext>
    </p:extLst>
  </p:cSld>
  <p:clrMapOvr>
    <a:masterClrMapping/>
  </p:clrMapOvr>
</p:sld>
</file>

<file path=ppt/theme/theme1.xml><?xml version="1.0" encoding="utf-8"?>
<a:theme xmlns:a="http://schemas.openxmlformats.org/drawingml/2006/main" name="iGEM Leiden 2018 template v1.2">
  <a:themeElements>
    <a:clrScheme name="iGEM Leiden 2018">
      <a:dk1>
        <a:srgbClr val="000000"/>
      </a:dk1>
      <a:lt1>
        <a:srgbClr val="FFFFFF"/>
      </a:lt1>
      <a:dk2>
        <a:srgbClr val="000066"/>
      </a:dk2>
      <a:lt2>
        <a:srgbClr val="F7F7F7"/>
      </a:lt2>
      <a:accent1>
        <a:srgbClr val="FFB375"/>
      </a:accent1>
      <a:accent2>
        <a:srgbClr val="456990"/>
      </a:accent2>
      <a:accent3>
        <a:srgbClr val="49BEAA"/>
      </a:accent3>
      <a:accent4>
        <a:srgbClr val="49DCB1"/>
      </a:accent4>
      <a:accent5>
        <a:srgbClr val="5B9BD5"/>
      </a:accent5>
      <a:accent6>
        <a:srgbClr val="B2B09B"/>
      </a:accent6>
      <a:hlink>
        <a:srgbClr val="0563C1"/>
      </a:hlink>
      <a:folHlink>
        <a:srgbClr val="954F72"/>
      </a:folHlink>
    </a:clrScheme>
    <a:fontScheme name="iGEM Leiden 2018">
      <a:majorFont>
        <a:latin typeface="Roboto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M Leiden 2018 template v1.2" id="{4CBE6012-5672-4E01-BDC7-9D1D6B80961F}" vid="{8EE76FB2-F57D-4934-9B69-B3EA8AE8B1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iGEM Leiden 2018 template v1.2</Template>
  <TotalTime>2121</TotalTime>
  <Words>183</Words>
  <Application>Microsoft Office PowerPoint</Application>
  <PresentationFormat>Widescreen</PresentationFormat>
  <Paragraphs>33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Roboto Light</vt:lpstr>
      <vt:lpstr>Arial</vt:lpstr>
      <vt:lpstr>Calibri</vt:lpstr>
      <vt:lpstr>Yu Gothic Light</vt:lpstr>
      <vt:lpstr>Copperplate Gothic Light</vt:lpstr>
      <vt:lpstr>Roboto</vt:lpstr>
      <vt:lpstr>iGEM Leiden 2018 template v1.2</vt:lpstr>
      <vt:lpstr>Escape the resistance</vt:lpstr>
      <vt:lpstr>Antibiotic Resistance</vt:lpstr>
      <vt:lpstr>Antibiotic resistance in 2050</vt:lpstr>
      <vt:lpstr>Discovery void of antibiotics</vt:lpstr>
      <vt:lpstr>Antibiotics targets</vt:lpstr>
      <vt:lpstr>Speed of Antibiotic Resistance</vt:lpstr>
      <vt:lpstr>PowerPoint Presentation</vt:lpstr>
      <vt:lpstr>Not all bacteria are harmful</vt:lpstr>
      <vt:lpstr>Agar 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Fifty Shades of Stress</dc:title>
  <dc:creator>Laurens ter Haar</dc:creator>
  <cp:lastModifiedBy>Laurens ter Haar</cp:lastModifiedBy>
  <cp:revision>63</cp:revision>
  <dcterms:created xsi:type="dcterms:W3CDTF">2018-05-07T08:55:57Z</dcterms:created>
  <dcterms:modified xsi:type="dcterms:W3CDTF">2018-10-09T09:42:10Z</dcterms:modified>
</cp:coreProperties>
</file>